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5.svg" ContentType="image/svg+xml"/>
  <Override PartName="/ppt/media/image1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62" r:id="rId6"/>
    <p:sldId id="294" r:id="rId7"/>
    <p:sldId id="272" r:id="rId8"/>
    <p:sldId id="273" r:id="rId9"/>
    <p:sldId id="276" r:id="rId10"/>
    <p:sldId id="287" r:id="rId11"/>
    <p:sldId id="288" r:id="rId12"/>
    <p:sldId id="289" r:id="rId13"/>
    <p:sldId id="282" r:id="rId14"/>
    <p:sldId id="284" r:id="rId15"/>
    <p:sldId id="286" r:id="rId16"/>
    <p:sldId id="292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哒哒 熊猫" initials="哒哒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5" Type="http://schemas.openxmlformats.org/officeDocument/2006/relationships/tags" Target="../tags/tag234.xml"/><Relationship Id="rId24" Type="http://schemas.openxmlformats.org/officeDocument/2006/relationships/tags" Target="../tags/tag233.xml"/><Relationship Id="rId23" Type="http://schemas.openxmlformats.org/officeDocument/2006/relationships/tags" Target="../tags/tag232.xml"/><Relationship Id="rId22" Type="http://schemas.openxmlformats.org/officeDocument/2006/relationships/tags" Target="../tags/tag231.xml"/><Relationship Id="rId21" Type="http://schemas.openxmlformats.org/officeDocument/2006/relationships/tags" Target="../tags/tag230.xml"/><Relationship Id="rId20" Type="http://schemas.openxmlformats.org/officeDocument/2006/relationships/tags" Target="../tags/tag229.xml"/><Relationship Id="rId2" Type="http://schemas.openxmlformats.org/officeDocument/2006/relationships/tags" Target="../tags/tag211.xml"/><Relationship Id="rId19" Type="http://schemas.openxmlformats.org/officeDocument/2006/relationships/tags" Target="../tags/tag228.xml"/><Relationship Id="rId18" Type="http://schemas.openxmlformats.org/officeDocument/2006/relationships/tags" Target="../tags/tag227.xml"/><Relationship Id="rId17" Type="http://schemas.openxmlformats.org/officeDocument/2006/relationships/tags" Target="../tags/tag226.xml"/><Relationship Id="rId16" Type="http://schemas.openxmlformats.org/officeDocument/2006/relationships/tags" Target="../tags/tag225.xml"/><Relationship Id="rId15" Type="http://schemas.openxmlformats.org/officeDocument/2006/relationships/tags" Target="../tags/tag224.xml"/><Relationship Id="rId14" Type="http://schemas.openxmlformats.org/officeDocument/2006/relationships/tags" Target="../tags/tag223.xml"/><Relationship Id="rId13" Type="http://schemas.openxmlformats.org/officeDocument/2006/relationships/tags" Target="../tags/tag222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5" Type="http://schemas.openxmlformats.org/officeDocument/2006/relationships/tags" Target="../tags/tag258.xml"/><Relationship Id="rId24" Type="http://schemas.openxmlformats.org/officeDocument/2006/relationships/tags" Target="../tags/tag257.xml"/><Relationship Id="rId23" Type="http://schemas.openxmlformats.org/officeDocument/2006/relationships/tags" Target="../tags/tag256.xml"/><Relationship Id="rId22" Type="http://schemas.openxmlformats.org/officeDocument/2006/relationships/tags" Target="../tags/tag255.xml"/><Relationship Id="rId21" Type="http://schemas.openxmlformats.org/officeDocument/2006/relationships/tags" Target="../tags/tag254.xml"/><Relationship Id="rId20" Type="http://schemas.openxmlformats.org/officeDocument/2006/relationships/tags" Target="../tags/tag253.xml"/><Relationship Id="rId2" Type="http://schemas.openxmlformats.org/officeDocument/2006/relationships/tags" Target="../tags/tag235.xml"/><Relationship Id="rId19" Type="http://schemas.openxmlformats.org/officeDocument/2006/relationships/tags" Target="../tags/tag252.xml"/><Relationship Id="rId18" Type="http://schemas.openxmlformats.org/officeDocument/2006/relationships/tags" Target="../tags/tag251.xml"/><Relationship Id="rId17" Type="http://schemas.openxmlformats.org/officeDocument/2006/relationships/tags" Target="../tags/tag250.xml"/><Relationship Id="rId16" Type="http://schemas.openxmlformats.org/officeDocument/2006/relationships/tags" Target="../tags/tag249.xml"/><Relationship Id="rId15" Type="http://schemas.openxmlformats.org/officeDocument/2006/relationships/tags" Target="../tags/tag248.xml"/><Relationship Id="rId14" Type="http://schemas.openxmlformats.org/officeDocument/2006/relationships/tags" Target="../tags/tag247.xml"/><Relationship Id="rId13" Type="http://schemas.openxmlformats.org/officeDocument/2006/relationships/tags" Target="../tags/tag246.xml"/><Relationship Id="rId12" Type="http://schemas.openxmlformats.org/officeDocument/2006/relationships/tags" Target="../tags/tag245.xml"/><Relationship Id="rId11" Type="http://schemas.openxmlformats.org/officeDocument/2006/relationships/tags" Target="../tags/tag244.xml"/><Relationship Id="rId10" Type="http://schemas.openxmlformats.org/officeDocument/2006/relationships/tags" Target="../tags/tag24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tags" Target="../tags/tag281.xml"/><Relationship Id="rId19" Type="http://schemas.openxmlformats.org/officeDocument/2006/relationships/tags" Target="../tags/tag298.xml"/><Relationship Id="rId18" Type="http://schemas.openxmlformats.org/officeDocument/2006/relationships/tags" Target="../tags/tag297.xml"/><Relationship Id="rId17" Type="http://schemas.openxmlformats.org/officeDocument/2006/relationships/tags" Target="../tags/tag296.xml"/><Relationship Id="rId16" Type="http://schemas.openxmlformats.org/officeDocument/2006/relationships/tags" Target="../tags/tag295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2" Type="http://schemas.openxmlformats.org/officeDocument/2006/relationships/tags" Target="../tags/tag311.xml"/><Relationship Id="rId11" Type="http://schemas.openxmlformats.org/officeDocument/2006/relationships/tags" Target="../tags/tag310.xml"/><Relationship Id="rId10" Type="http://schemas.openxmlformats.org/officeDocument/2006/relationships/tags" Target="../tags/tag30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image" Target="../media/image2.png"/><Relationship Id="rId4" Type="http://schemas.openxmlformats.org/officeDocument/2006/relationships/tags" Target="../tags/tag313.xml"/><Relationship Id="rId3" Type="http://schemas.openxmlformats.org/officeDocument/2006/relationships/image" Target="../media/image1.png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4" Type="http://schemas.openxmlformats.org/officeDocument/2006/relationships/tags" Target="../tags/tag338.xml"/><Relationship Id="rId23" Type="http://schemas.openxmlformats.org/officeDocument/2006/relationships/tags" Target="../tags/tag337.xml"/><Relationship Id="rId22" Type="http://schemas.openxmlformats.org/officeDocument/2006/relationships/tags" Target="../tags/tag336.xml"/><Relationship Id="rId21" Type="http://schemas.openxmlformats.org/officeDocument/2006/relationships/tags" Target="../tags/tag335.xml"/><Relationship Id="rId20" Type="http://schemas.openxmlformats.org/officeDocument/2006/relationships/tags" Target="../tags/tag334.xml"/><Relationship Id="rId2" Type="http://schemas.openxmlformats.org/officeDocument/2006/relationships/tags" Target="../tags/tag316.xml"/><Relationship Id="rId19" Type="http://schemas.openxmlformats.org/officeDocument/2006/relationships/tags" Target="../tags/tag333.xml"/><Relationship Id="rId18" Type="http://schemas.openxmlformats.org/officeDocument/2006/relationships/tags" Target="../tags/tag332.xml"/><Relationship Id="rId17" Type="http://schemas.openxmlformats.org/officeDocument/2006/relationships/tags" Target="../tags/tag331.xml"/><Relationship Id="rId16" Type="http://schemas.openxmlformats.org/officeDocument/2006/relationships/tags" Target="../tags/tag330.xml"/><Relationship Id="rId15" Type="http://schemas.openxmlformats.org/officeDocument/2006/relationships/tags" Target="../tags/tag329.xml"/><Relationship Id="rId14" Type="http://schemas.openxmlformats.org/officeDocument/2006/relationships/tags" Target="../tags/tag328.xml"/><Relationship Id="rId13" Type="http://schemas.openxmlformats.org/officeDocument/2006/relationships/tags" Target="../tags/tag327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image" Target="../media/image3.png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85.xml"/><Relationship Id="rId8" Type="http://schemas.openxmlformats.org/officeDocument/2006/relationships/tags" Target="../tags/tag384.xml"/><Relationship Id="rId7" Type="http://schemas.openxmlformats.org/officeDocument/2006/relationships/tags" Target="../tags/tag383.xml"/><Relationship Id="rId6" Type="http://schemas.openxmlformats.org/officeDocument/2006/relationships/image" Target="../media/image2.png"/><Relationship Id="rId5" Type="http://schemas.openxmlformats.org/officeDocument/2006/relationships/tags" Target="../tags/tag382.xml"/><Relationship Id="rId4" Type="http://schemas.openxmlformats.org/officeDocument/2006/relationships/image" Target="../media/image1.png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image" Target="../media/image2.png"/><Relationship Id="rId4" Type="http://schemas.openxmlformats.org/officeDocument/2006/relationships/tags" Target="../tags/tag387.xml"/><Relationship Id="rId3" Type="http://schemas.openxmlformats.org/officeDocument/2006/relationships/image" Target="../media/image1.png"/><Relationship Id="rId2" Type="http://schemas.openxmlformats.org/officeDocument/2006/relationships/tags" Target="../tags/tag386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7" Type="http://schemas.openxmlformats.org/officeDocument/2006/relationships/tags" Target="../tags/tag393.xml"/><Relationship Id="rId6" Type="http://schemas.openxmlformats.org/officeDocument/2006/relationships/image" Target="../media/image2.png"/><Relationship Id="rId5" Type="http://schemas.openxmlformats.org/officeDocument/2006/relationships/tags" Target="../tags/tag392.xml"/><Relationship Id="rId4" Type="http://schemas.openxmlformats.org/officeDocument/2006/relationships/image" Target="../media/image1.png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8" Type="http://schemas.openxmlformats.org/officeDocument/2006/relationships/tags" Target="../tags/tag411.xml"/><Relationship Id="rId17" Type="http://schemas.openxmlformats.org/officeDocument/2006/relationships/tags" Target="../tags/tag410.xml"/><Relationship Id="rId16" Type="http://schemas.openxmlformats.org/officeDocument/2006/relationships/tags" Target="../tags/tag409.xml"/><Relationship Id="rId15" Type="http://schemas.openxmlformats.org/officeDocument/2006/relationships/tags" Target="../tags/tag408.xml"/><Relationship Id="rId14" Type="http://schemas.openxmlformats.org/officeDocument/2006/relationships/tags" Target="../tags/tag407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7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9570"/>
          <a:stretch>
            <a:fillRect/>
          </a:stretch>
        </p:blipFill>
        <p:spPr>
          <a:xfrm>
            <a:off x="304800" y="932180"/>
            <a:ext cx="5185410" cy="5925820"/>
          </a:xfrm>
          <a:prstGeom prst="rect">
            <a:avLst/>
          </a:prstGeom>
        </p:spPr>
      </p:pic>
      <p:pic>
        <p:nvPicPr>
          <p:cNvPr id="6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9002395" y="4147820"/>
            <a:ext cx="3189605" cy="270256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6385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3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860800"/>
            <a:ext cx="5334000" cy="2387600"/>
          </a:xfrm>
          <a:custGeom>
            <a:avLst/>
            <a:gdLst>
              <a:gd name="connisteX0" fmla="*/ 0 w 5334000"/>
              <a:gd name="connsiteY0" fmla="*/ 0 h 2387600"/>
              <a:gd name="connisteX1" fmla="*/ 5334000 w 5334000"/>
              <a:gd name="connsiteY1" fmla="*/ 0 h 2387600"/>
              <a:gd name="connisteX2" fmla="*/ 5334000 w 5334000"/>
              <a:gd name="connsiteY2" fmla="*/ 2184400 h 2387600"/>
              <a:gd name="connisteX3" fmla="*/ 5130800 w 5334000"/>
              <a:gd name="connsiteY3" fmla="*/ 2387600 h 2387600"/>
              <a:gd name="connisteX4" fmla="*/ 203200 w 5334000"/>
              <a:gd name="connsiteY4" fmla="*/ 2387600 h 2387600"/>
              <a:gd name="connisteX5" fmla="*/ 0 w 5334000"/>
              <a:gd name="connsiteY5" fmla="*/ 2184400 h 2387600"/>
              <a:gd name="connisteX6" fmla="*/ 0 w 53340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87600">
                <a:moveTo>
                  <a:pt x="0" y="0"/>
                </a:moveTo>
                <a:lnTo>
                  <a:pt x="5334000" y="0"/>
                </a:lnTo>
                <a:lnTo>
                  <a:pt x="5334000" y="2184400"/>
                </a:lnTo>
                <a:cubicBezTo>
                  <a:pt x="5334000" y="2296624"/>
                  <a:pt x="5243024" y="2387600"/>
                  <a:pt x="51308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165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860800"/>
            <a:ext cx="5334000" cy="2387600"/>
          </a:xfrm>
          <a:custGeom>
            <a:avLst/>
            <a:gdLst>
              <a:gd name="connisteX0" fmla="*/ 0 w 5334000"/>
              <a:gd name="connsiteY0" fmla="*/ 0 h 2387600"/>
              <a:gd name="connisteX1" fmla="*/ 5334000 w 5334000"/>
              <a:gd name="connsiteY1" fmla="*/ 0 h 2387600"/>
              <a:gd name="connisteX2" fmla="*/ 5334000 w 5334000"/>
              <a:gd name="connsiteY2" fmla="*/ 2184400 h 2387600"/>
              <a:gd name="connisteX3" fmla="*/ 5130800 w 5334000"/>
              <a:gd name="connsiteY3" fmla="*/ 2387600 h 2387600"/>
              <a:gd name="connisteX4" fmla="*/ 203200 w 5334000"/>
              <a:gd name="connsiteY4" fmla="*/ 2387600 h 2387600"/>
              <a:gd name="connisteX5" fmla="*/ 0 w 5334000"/>
              <a:gd name="connsiteY5" fmla="*/ 2184400 h 2387600"/>
              <a:gd name="connisteX6" fmla="*/ 0 w 53340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87600">
                <a:moveTo>
                  <a:pt x="0" y="0"/>
                </a:moveTo>
                <a:lnTo>
                  <a:pt x="5334000" y="0"/>
                </a:lnTo>
                <a:lnTo>
                  <a:pt x="5334000" y="2184400"/>
                </a:lnTo>
                <a:cubicBezTo>
                  <a:pt x="5334000" y="2296624"/>
                  <a:pt x="5243024" y="2387600"/>
                  <a:pt x="51308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165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2133600"/>
            <a:ext cx="5334000" cy="3505200"/>
          </a:xfrm>
          <a:custGeom>
            <a:avLst/>
            <a:gdLst>
              <a:gd name="connisteX0" fmla="*/ 0 w 5334000"/>
              <a:gd name="connsiteY0" fmla="*/ 203200 h 3505200"/>
              <a:gd name="connisteX1" fmla="*/ 203200 w 5334000"/>
              <a:gd name="connsiteY1" fmla="*/ 0 h 3505200"/>
              <a:gd name="connisteX2" fmla="*/ 5130800 w 5334000"/>
              <a:gd name="connsiteY2" fmla="*/ 0 h 3505200"/>
              <a:gd name="connisteX3" fmla="*/ 5334000 w 5334000"/>
              <a:gd name="connsiteY3" fmla="*/ 203200 h 3505200"/>
              <a:gd name="connisteX4" fmla="*/ 5334000 w 5334000"/>
              <a:gd name="connsiteY4" fmla="*/ 3302000 h 3505200"/>
              <a:gd name="connisteX5" fmla="*/ 5130800 w 5334000"/>
              <a:gd name="connsiteY5" fmla="*/ 3505200 h 3505200"/>
              <a:gd name="connisteX6" fmla="*/ 203200 w 5334000"/>
              <a:gd name="connsiteY6" fmla="*/ 3505200 h 3505200"/>
              <a:gd name="connisteX7" fmla="*/ 0 w 5334000"/>
              <a:gd name="connsiteY7" fmla="*/ 3302000 h 3505200"/>
              <a:gd name="connisteX8" fmla="*/ 0 w 53340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302000"/>
                </a:lnTo>
                <a:cubicBezTo>
                  <a:pt x="5334000" y="3414224"/>
                  <a:pt x="5243024" y="3505200"/>
                  <a:pt x="51308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99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48400" y="2133600"/>
            <a:ext cx="5334000" cy="3505200"/>
          </a:xfrm>
          <a:custGeom>
            <a:avLst/>
            <a:gdLst>
              <a:gd name="connisteX0" fmla="*/ 0 w 5334000"/>
              <a:gd name="connsiteY0" fmla="*/ 203200 h 3505200"/>
              <a:gd name="connisteX1" fmla="*/ 203200 w 5334000"/>
              <a:gd name="connsiteY1" fmla="*/ 0 h 3505200"/>
              <a:gd name="connisteX2" fmla="*/ 5130800 w 5334000"/>
              <a:gd name="connsiteY2" fmla="*/ 0 h 3505200"/>
              <a:gd name="connisteX3" fmla="*/ 5334000 w 5334000"/>
              <a:gd name="connsiteY3" fmla="*/ 203200 h 3505200"/>
              <a:gd name="connisteX4" fmla="*/ 5334000 w 5334000"/>
              <a:gd name="connsiteY4" fmla="*/ 3302000 h 3505200"/>
              <a:gd name="connisteX5" fmla="*/ 5130800 w 5334000"/>
              <a:gd name="connsiteY5" fmla="*/ 3505200 h 3505200"/>
              <a:gd name="connisteX6" fmla="*/ 203200 w 5334000"/>
              <a:gd name="connsiteY6" fmla="*/ 3505200 h 3505200"/>
              <a:gd name="connisteX7" fmla="*/ 0 w 5334000"/>
              <a:gd name="connsiteY7" fmla="*/ 3302000 h 3505200"/>
              <a:gd name="connisteX8" fmla="*/ 0 w 53340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302000"/>
                </a:lnTo>
                <a:cubicBezTo>
                  <a:pt x="5334000" y="3414224"/>
                  <a:pt x="5243024" y="3505200"/>
                  <a:pt x="51308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53200" y="299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794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3302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482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叠-默认位置-并列-38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2044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6035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9042400" y="40386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914400" y="4559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914400" y="51181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12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4069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49657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2108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667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4191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4749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514600" y="22098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40894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648200"/>
            <a:ext cx="452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153400" y="22098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654800" y="40894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654800" y="4648200"/>
            <a:ext cx="452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3688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43688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81280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81280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7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251200"/>
            <a:ext cx="5334000" cy="2997200"/>
          </a:xfrm>
          <a:custGeom>
            <a:avLst/>
            <a:gdLst>
              <a:gd name="connisteX0" fmla="*/ 0 w 5334000"/>
              <a:gd name="connsiteY0" fmla="*/ 0 h 2997200"/>
              <a:gd name="connisteX1" fmla="*/ 5334000 w 5334000"/>
              <a:gd name="connsiteY1" fmla="*/ 0 h 2997200"/>
              <a:gd name="connisteX2" fmla="*/ 5334000 w 5334000"/>
              <a:gd name="connsiteY2" fmla="*/ 2794000 h 2997200"/>
              <a:gd name="connisteX3" fmla="*/ 5130800 w 5334000"/>
              <a:gd name="connsiteY3" fmla="*/ 2997200 h 2997200"/>
              <a:gd name="connisteX4" fmla="*/ 203200 w 5334000"/>
              <a:gd name="connsiteY4" fmla="*/ 2997200 h 2997200"/>
              <a:gd name="connisteX5" fmla="*/ 0 w 5334000"/>
              <a:gd name="connsiteY5" fmla="*/ 2794000 h 2997200"/>
              <a:gd name="connisteX6" fmla="*/ 0 w 5334000"/>
              <a:gd name="connsiteY6" fmla="*/ 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97200">
                <a:moveTo>
                  <a:pt x="0" y="0"/>
                </a:moveTo>
                <a:lnTo>
                  <a:pt x="5334000" y="0"/>
                </a:lnTo>
                <a:lnTo>
                  <a:pt x="5334000" y="2794000"/>
                </a:lnTo>
                <a:cubicBezTo>
                  <a:pt x="5334000" y="2906224"/>
                  <a:pt x="5243024" y="2997200"/>
                  <a:pt x="51308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1727200"/>
          </a:xfrm>
          <a:custGeom>
            <a:avLst/>
            <a:gdLst>
              <a:gd name="connisteX0" fmla="*/ 0 w 5334000"/>
              <a:gd name="connsiteY0" fmla="*/ 203200 h 1727200"/>
              <a:gd name="connisteX1" fmla="*/ 203200 w 5334000"/>
              <a:gd name="connsiteY1" fmla="*/ 0 h 1727200"/>
              <a:gd name="connisteX2" fmla="*/ 5130800 w 5334000"/>
              <a:gd name="connsiteY2" fmla="*/ 0 h 1727200"/>
              <a:gd name="connisteX3" fmla="*/ 5334000 w 5334000"/>
              <a:gd name="connsiteY3" fmla="*/ 203200 h 1727200"/>
              <a:gd name="connisteX4" fmla="*/ 5334000 w 5334000"/>
              <a:gd name="connsiteY4" fmla="*/ 1727200 h 1727200"/>
              <a:gd name="connisteX5" fmla="*/ 0 w 5334000"/>
              <a:gd name="connsiteY5" fmla="*/ 1727200 h 1727200"/>
              <a:gd name="connisteX6" fmla="*/ 0 w 53340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55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1148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251200"/>
            <a:ext cx="5334000" cy="2997200"/>
          </a:xfrm>
          <a:custGeom>
            <a:avLst/>
            <a:gdLst>
              <a:gd name="connisteX0" fmla="*/ 0 w 5334000"/>
              <a:gd name="connsiteY0" fmla="*/ 0 h 2997200"/>
              <a:gd name="connisteX1" fmla="*/ 5334000 w 5334000"/>
              <a:gd name="connsiteY1" fmla="*/ 0 h 2997200"/>
              <a:gd name="connisteX2" fmla="*/ 5334000 w 5334000"/>
              <a:gd name="connsiteY2" fmla="*/ 2794000 h 2997200"/>
              <a:gd name="connisteX3" fmla="*/ 5130800 w 5334000"/>
              <a:gd name="connsiteY3" fmla="*/ 2997200 h 2997200"/>
              <a:gd name="connisteX4" fmla="*/ 203200 w 5334000"/>
              <a:gd name="connsiteY4" fmla="*/ 2997200 h 2997200"/>
              <a:gd name="connisteX5" fmla="*/ 0 w 5334000"/>
              <a:gd name="connsiteY5" fmla="*/ 2794000 h 2997200"/>
              <a:gd name="connisteX6" fmla="*/ 0 w 5334000"/>
              <a:gd name="connsiteY6" fmla="*/ 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97200">
                <a:moveTo>
                  <a:pt x="0" y="0"/>
                </a:moveTo>
                <a:lnTo>
                  <a:pt x="5334000" y="0"/>
                </a:lnTo>
                <a:lnTo>
                  <a:pt x="5334000" y="2794000"/>
                </a:lnTo>
                <a:cubicBezTo>
                  <a:pt x="5334000" y="2906224"/>
                  <a:pt x="5243024" y="2997200"/>
                  <a:pt x="51308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1727200"/>
          </a:xfrm>
          <a:custGeom>
            <a:avLst/>
            <a:gdLst>
              <a:gd name="connisteX0" fmla="*/ 0 w 5334000"/>
              <a:gd name="connsiteY0" fmla="*/ 203200 h 1727200"/>
              <a:gd name="connisteX1" fmla="*/ 203200 w 5334000"/>
              <a:gd name="connsiteY1" fmla="*/ 0 h 1727200"/>
              <a:gd name="connisteX2" fmla="*/ 5130800 w 5334000"/>
              <a:gd name="connsiteY2" fmla="*/ 0 h 1727200"/>
              <a:gd name="connisteX3" fmla="*/ 5334000 w 5334000"/>
              <a:gd name="connsiteY3" fmla="*/ 203200 h 1727200"/>
              <a:gd name="connisteX4" fmla="*/ 5334000 w 5334000"/>
              <a:gd name="connsiteY4" fmla="*/ 1727200 h 1727200"/>
              <a:gd name="connisteX5" fmla="*/ 0 w 5334000"/>
              <a:gd name="connsiteY5" fmla="*/ 1727200 h 1727200"/>
              <a:gd name="connisteX6" fmla="*/ 0 w 53340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355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1148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7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705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2794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3302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705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858000" y="482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858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8001000" y="1524000"/>
            <a:ext cx="3581400" cy="4724400"/>
          </a:xfrm>
          <a:custGeom>
            <a:avLst/>
            <a:gdLst>
              <a:gd name="connisteX0" fmla="*/ 0 w 3581400"/>
              <a:gd name="connsiteY0" fmla="*/ 0 h 4724400"/>
              <a:gd name="connisteX1" fmla="*/ 3378200 w 3581400"/>
              <a:gd name="connsiteY1" fmla="*/ 0 h 4724400"/>
              <a:gd name="connisteX2" fmla="*/ 3581400 w 3581400"/>
              <a:gd name="connsiteY2" fmla="*/ 203200 h 4724400"/>
              <a:gd name="connisteX3" fmla="*/ 3581400 w 3581400"/>
              <a:gd name="connsiteY3" fmla="*/ 4521200 h 4724400"/>
              <a:gd name="connisteX4" fmla="*/ 3378200 w 3581400"/>
              <a:gd name="connsiteY4" fmla="*/ 4724400 h 4724400"/>
              <a:gd name="connisteX5" fmla="*/ 0 w 3581400"/>
              <a:gd name="connsiteY5" fmla="*/ 4724400 h 4724400"/>
              <a:gd name="connisteX6" fmla="*/ 0 w 358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0"/>
                </a:moveTo>
                <a:lnTo>
                  <a:pt x="3378200" y="0"/>
                </a:lnTo>
                <a:cubicBezTo>
                  <a:pt x="3490424" y="0"/>
                  <a:pt x="3581400" y="90976"/>
                  <a:pt x="3581400" y="203200"/>
                </a:cubicBezTo>
                <a:lnTo>
                  <a:pt x="3581400" y="4521200"/>
                </a:lnTo>
                <a:cubicBezTo>
                  <a:pt x="3581400" y="4633424"/>
                  <a:pt x="3490424" y="4724400"/>
                  <a:pt x="337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7391400" cy="4724400"/>
          </a:xfrm>
          <a:custGeom>
            <a:avLst/>
            <a:gdLst>
              <a:gd name="connisteX0" fmla="*/ 0 w 7391400"/>
              <a:gd name="connsiteY0" fmla="*/ 203200 h 4724400"/>
              <a:gd name="connisteX1" fmla="*/ 203200 w 7391400"/>
              <a:gd name="connsiteY1" fmla="*/ 0 h 4724400"/>
              <a:gd name="connisteX2" fmla="*/ 7391400 w 7391400"/>
              <a:gd name="connsiteY2" fmla="*/ 0 h 4724400"/>
              <a:gd name="connisteX3" fmla="*/ 7391400 w 7391400"/>
              <a:gd name="connsiteY3" fmla="*/ 4724400 h 4724400"/>
              <a:gd name="connisteX4" fmla="*/ 203200 w 7391400"/>
              <a:gd name="connsiteY4" fmla="*/ 4724400 h 4724400"/>
              <a:gd name="connisteX5" fmla="*/ 0 w 7391400"/>
              <a:gd name="connsiteY5" fmla="*/ 4521200 h 4724400"/>
              <a:gd name="connisteX6" fmla="*/ 0 w 739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391400" y="0"/>
                </a:lnTo>
                <a:lnTo>
                  <a:pt x="739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1082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6670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41910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7498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6482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800600" y="1117600"/>
            <a:ext cx="30099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84201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5725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572500" y="1117600"/>
            <a:ext cx="30099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3942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3251200"/>
          </a:xfrm>
          <a:custGeom>
            <a:avLst/>
            <a:gdLst>
              <a:gd name="connisteX0" fmla="*/ 0 w 10972800"/>
              <a:gd name="connsiteY0" fmla="*/ 203200 h 3251200"/>
              <a:gd name="connisteX1" fmla="*/ 203200 w 10972800"/>
              <a:gd name="connsiteY1" fmla="*/ 0 h 3251200"/>
              <a:gd name="connisteX2" fmla="*/ 10769600 w 10972800"/>
              <a:gd name="connsiteY2" fmla="*/ 0 h 3251200"/>
              <a:gd name="connisteX3" fmla="*/ 10972800 w 10972800"/>
              <a:gd name="connsiteY3" fmla="*/ 203200 h 3251200"/>
              <a:gd name="connisteX4" fmla="*/ 10972800 w 10972800"/>
              <a:gd name="connsiteY4" fmla="*/ 3048000 h 3251200"/>
              <a:gd name="connisteX5" fmla="*/ 10769600 w 10972800"/>
              <a:gd name="connsiteY5" fmla="*/ 3251200 h 3251200"/>
              <a:gd name="connisteX6" fmla="*/ 203200 w 10972800"/>
              <a:gd name="connsiteY6" fmla="*/ 3251200 h 3251200"/>
              <a:gd name="connisteX7" fmla="*/ 0 w 10972800"/>
              <a:gd name="connsiteY7" fmla="*/ 3048000 h 3251200"/>
              <a:gd name="connisteX8" fmla="*/ 0 w 10972800"/>
              <a:gd name="connsiteY8" fmla="*/ 203200 h 3251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251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048000"/>
                </a:lnTo>
                <a:cubicBezTo>
                  <a:pt x="10972800" y="3160224"/>
                  <a:pt x="10881824" y="3251200"/>
                  <a:pt x="10769600" y="3251200"/>
                </a:cubicBezTo>
                <a:lnTo>
                  <a:pt x="203200" y="3251200"/>
                </a:lnTo>
                <a:cubicBezTo>
                  <a:pt x="90976" y="3251200"/>
                  <a:pt x="0" y="3160224"/>
                  <a:pt x="0" y="3048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470400"/>
            <a:ext cx="3162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5029200"/>
            <a:ext cx="3162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8420100" y="4470400"/>
            <a:ext cx="3162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8420100" y="5029200"/>
            <a:ext cx="3162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28800"/>
            <a:ext cx="4724400" cy="2133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26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553200" y="1828800"/>
            <a:ext cx="4724400" cy="2133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26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中内下图-装饰下-默认位置-并列-59_3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37592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1879600 h 2082800"/>
              <a:gd name="connisteX5" fmla="*/ 5130800 w 5334000"/>
              <a:gd name="connsiteY5" fmla="*/ 2082800 h 2082800"/>
              <a:gd name="connisteX6" fmla="*/ 203200 w 5334000"/>
              <a:gd name="connsiteY6" fmla="*/ 2082800 h 2082800"/>
              <a:gd name="connisteX7" fmla="*/ 0 w 5334000"/>
              <a:gd name="connsiteY7" fmla="*/ 1879600 h 2082800"/>
              <a:gd name="connisteX8" fmla="*/ 0 w 53340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28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3876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1879600 h 2082800"/>
              <a:gd name="connisteX5" fmla="*/ 5130800 w 5334000"/>
              <a:gd name="connsiteY5" fmla="*/ 2082800 h 2082800"/>
              <a:gd name="connisteX6" fmla="*/ 203200 w 5334000"/>
              <a:gd name="connsiteY6" fmla="*/ 2082800 h 2082800"/>
              <a:gd name="connisteX7" fmla="*/ 0 w 5334000"/>
              <a:gd name="connsiteY7" fmla="*/ 1879600 h 2082800"/>
              <a:gd name="connisteX8" fmla="*/ 0 w 53340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1828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23876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4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826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4008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4826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3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9906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38862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35052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35052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7818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64008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6774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92964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92964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颜色错位-并列-32_34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9144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11277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0828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0828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9" hasCustomPrompt="1"/>
            <p:custDataLst>
              <p:tags r:id="rId12"/>
            </p:custDataLst>
          </p:nvPr>
        </p:nvSpPr>
        <p:spPr>
          <a:xfrm>
            <a:off x="65532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7" hasCustomPrompt="1"/>
            <p:custDataLst>
              <p:tags r:id="rId13"/>
            </p:custDataLst>
          </p:nvPr>
        </p:nvSpPr>
        <p:spPr>
          <a:xfrm>
            <a:off x="67665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77216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77216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9144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>
            <a:spLocks noGrp="1"/>
          </p:cNvSpPr>
          <p:nvPr>
            <p:ph type="pic" idx="16400" hasCustomPrompt="1"/>
            <p:custDataLst>
              <p:tags r:id="rId18"/>
            </p:custDataLst>
          </p:nvPr>
        </p:nvSpPr>
        <p:spPr>
          <a:xfrm>
            <a:off x="11277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20828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20828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7" name="装饰  6"/>
          <p:cNvSpPr>
            <a:spLocks noGrp="1"/>
          </p:cNvSpPr>
          <p:nvPr>
            <p:ph type="body" idx="16404" hasCustomPrompt="1"/>
            <p:custDataLst>
              <p:tags r:id="rId21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65532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图片占位符 28"/>
          <p:cNvSpPr>
            <a:spLocks noGrp="1"/>
          </p:cNvSpPr>
          <p:nvPr>
            <p:ph type="pic" idx="16403" hasCustomPrompt="1"/>
            <p:custDataLst>
              <p:tags r:id="rId23"/>
            </p:custDataLst>
          </p:nvPr>
        </p:nvSpPr>
        <p:spPr>
          <a:xfrm>
            <a:off x="67665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2" hasCustomPrompt="1"/>
            <p:custDataLst>
              <p:tags r:id="rId24"/>
            </p:custDataLst>
          </p:nvPr>
        </p:nvSpPr>
        <p:spPr>
          <a:xfrm>
            <a:off x="77216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3" hasCustomPrompt="1"/>
            <p:custDataLst>
              <p:tags r:id="rId25"/>
            </p:custDataLst>
          </p:nvPr>
        </p:nvSpPr>
        <p:spPr>
          <a:xfrm>
            <a:off x="77216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3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401" hasCustomPrompt="1"/>
            <p:custDataLst>
              <p:tags r:id="rId6"/>
            </p:custDataLst>
          </p:nvPr>
        </p:nvSpPr>
        <p:spPr>
          <a:xfrm>
            <a:off x="609600" y="18542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93750" y="20828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778000" y="17526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778000" y="22606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402" hasCustomPrompt="1"/>
            <p:custDataLst>
              <p:tags r:id="rId10"/>
            </p:custDataLst>
          </p:nvPr>
        </p:nvSpPr>
        <p:spPr>
          <a:xfrm>
            <a:off x="6324600" y="18542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508750" y="20828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493000" y="17526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7493000" y="22606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3" hasCustomPrompt="1"/>
            <p:custDataLst>
              <p:tags r:id="rId14"/>
            </p:custDataLst>
          </p:nvPr>
        </p:nvSpPr>
        <p:spPr>
          <a:xfrm>
            <a:off x="609600" y="3429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93750" y="3657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778000" y="3327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778000" y="38354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6324600" y="3429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6508750" y="3657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7493000" y="3327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7493000" y="38354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609600" y="50038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400" hasCustomPrompt="1"/>
            <p:custDataLst>
              <p:tags r:id="rId23"/>
            </p:custDataLst>
          </p:nvPr>
        </p:nvSpPr>
        <p:spPr>
          <a:xfrm>
            <a:off x="793750" y="52324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8" hasCustomPrompt="1"/>
            <p:custDataLst>
              <p:tags r:id="rId24"/>
            </p:custDataLst>
          </p:nvPr>
        </p:nvSpPr>
        <p:spPr>
          <a:xfrm>
            <a:off x="1778000" y="49022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9" hasCustomPrompt="1"/>
            <p:custDataLst>
              <p:tags r:id="rId25"/>
            </p:custDataLst>
          </p:nvPr>
        </p:nvSpPr>
        <p:spPr>
          <a:xfrm>
            <a:off x="1778000" y="5410200"/>
            <a:ext cx="4089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颜色错位-并列-2_11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4165600" y="1524000"/>
            <a:ext cx="7416800" cy="2209800"/>
          </a:xfrm>
          <a:custGeom>
            <a:avLst/>
            <a:gdLst>
              <a:gd name="connisteX0" fmla="*/ 0 w 7416800"/>
              <a:gd name="connsiteY0" fmla="*/ 0 h 2209800"/>
              <a:gd name="connisteX1" fmla="*/ 7213600 w 7416800"/>
              <a:gd name="connsiteY1" fmla="*/ 0 h 2209800"/>
              <a:gd name="connisteX2" fmla="*/ 7416800 w 7416800"/>
              <a:gd name="connsiteY2" fmla="*/ 203200 h 2209800"/>
              <a:gd name="connisteX3" fmla="*/ 7416800 w 7416800"/>
              <a:gd name="connsiteY3" fmla="*/ 2006600 h 2209800"/>
              <a:gd name="connisteX4" fmla="*/ 7213600 w 7416800"/>
              <a:gd name="connsiteY4" fmla="*/ 2209800 h 2209800"/>
              <a:gd name="connisteX5" fmla="*/ 0 w 7416800"/>
              <a:gd name="connsiteY5" fmla="*/ 2209800 h 2209800"/>
              <a:gd name="connisteX6" fmla="*/ 0 w 7416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2209800">
                <a:moveTo>
                  <a:pt x="0" y="0"/>
                </a:moveTo>
                <a:lnTo>
                  <a:pt x="7213600" y="0"/>
                </a:lnTo>
                <a:cubicBezTo>
                  <a:pt x="7325824" y="0"/>
                  <a:pt x="7416800" y="90976"/>
                  <a:pt x="7416800" y="203200"/>
                </a:cubicBezTo>
                <a:lnTo>
                  <a:pt x="7416800" y="2006600"/>
                </a:lnTo>
                <a:cubicBezTo>
                  <a:pt x="7416800" y="2118824"/>
                  <a:pt x="7325824" y="2209800"/>
                  <a:pt x="7213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3556000" cy="2209800"/>
          </a:xfrm>
          <a:custGeom>
            <a:avLst/>
            <a:gdLst>
              <a:gd name="connisteX0" fmla="*/ 0 w 3556000"/>
              <a:gd name="connsiteY0" fmla="*/ 203200 h 2209800"/>
              <a:gd name="connisteX1" fmla="*/ 203200 w 3556000"/>
              <a:gd name="connsiteY1" fmla="*/ 0 h 2209800"/>
              <a:gd name="connisteX2" fmla="*/ 3556000 w 3556000"/>
              <a:gd name="connsiteY2" fmla="*/ 0 h 2209800"/>
              <a:gd name="connisteX3" fmla="*/ 3556000 w 3556000"/>
              <a:gd name="connsiteY3" fmla="*/ 2209800 h 2209800"/>
              <a:gd name="connisteX4" fmla="*/ 203200 w 3556000"/>
              <a:gd name="connsiteY4" fmla="*/ 2209800 h 2209800"/>
              <a:gd name="connisteX5" fmla="*/ 0 w 3556000"/>
              <a:gd name="connsiteY5" fmla="*/ 2006600 h 2209800"/>
              <a:gd name="connisteX6" fmla="*/ 0 w 3556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56000" y="0"/>
                </a:lnTo>
                <a:lnTo>
                  <a:pt x="3556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470400" y="18923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470400" y="2451100"/>
            <a:ext cx="6807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4165600" y="4038600"/>
            <a:ext cx="7416800" cy="2209800"/>
          </a:xfrm>
          <a:custGeom>
            <a:avLst/>
            <a:gdLst>
              <a:gd name="connisteX0" fmla="*/ 0 w 7416800"/>
              <a:gd name="connsiteY0" fmla="*/ 0 h 2209800"/>
              <a:gd name="connisteX1" fmla="*/ 7213600 w 7416800"/>
              <a:gd name="connsiteY1" fmla="*/ 0 h 2209800"/>
              <a:gd name="connisteX2" fmla="*/ 7416800 w 7416800"/>
              <a:gd name="connsiteY2" fmla="*/ 203200 h 2209800"/>
              <a:gd name="connisteX3" fmla="*/ 7416800 w 7416800"/>
              <a:gd name="connsiteY3" fmla="*/ 2006600 h 2209800"/>
              <a:gd name="connisteX4" fmla="*/ 7213600 w 7416800"/>
              <a:gd name="connsiteY4" fmla="*/ 2209800 h 2209800"/>
              <a:gd name="connisteX5" fmla="*/ 0 w 7416800"/>
              <a:gd name="connsiteY5" fmla="*/ 2209800 h 2209800"/>
              <a:gd name="connisteX6" fmla="*/ 0 w 7416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2209800">
                <a:moveTo>
                  <a:pt x="0" y="0"/>
                </a:moveTo>
                <a:lnTo>
                  <a:pt x="7213600" y="0"/>
                </a:lnTo>
                <a:cubicBezTo>
                  <a:pt x="7325824" y="0"/>
                  <a:pt x="7416800" y="90976"/>
                  <a:pt x="7416800" y="203200"/>
                </a:cubicBezTo>
                <a:lnTo>
                  <a:pt x="7416800" y="2006600"/>
                </a:lnTo>
                <a:cubicBezTo>
                  <a:pt x="7416800" y="2118824"/>
                  <a:pt x="7325824" y="2209800"/>
                  <a:pt x="7213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3556000" cy="2209800"/>
          </a:xfrm>
          <a:custGeom>
            <a:avLst/>
            <a:gdLst>
              <a:gd name="connisteX0" fmla="*/ 0 w 3556000"/>
              <a:gd name="connsiteY0" fmla="*/ 203200 h 2209800"/>
              <a:gd name="connisteX1" fmla="*/ 203200 w 3556000"/>
              <a:gd name="connsiteY1" fmla="*/ 0 h 2209800"/>
              <a:gd name="connisteX2" fmla="*/ 3556000 w 3556000"/>
              <a:gd name="connsiteY2" fmla="*/ 0 h 2209800"/>
              <a:gd name="connisteX3" fmla="*/ 3556000 w 3556000"/>
              <a:gd name="connsiteY3" fmla="*/ 2209800 h 2209800"/>
              <a:gd name="connisteX4" fmla="*/ 203200 w 3556000"/>
              <a:gd name="connsiteY4" fmla="*/ 2209800 h 2209800"/>
              <a:gd name="connisteX5" fmla="*/ 0 w 3556000"/>
              <a:gd name="connsiteY5" fmla="*/ 2006600 h 2209800"/>
              <a:gd name="connisteX6" fmla="*/ 0 w 3556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56000" y="0"/>
                </a:lnTo>
                <a:lnTo>
                  <a:pt x="3556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470400" y="44069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470400" y="4965700"/>
            <a:ext cx="6807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4704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704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692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3251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34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387600" y="1765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387600" y="22733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8026400" y="1765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8026400" y="22733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387600" y="42799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387600" y="47879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8026400" y="42799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8026400" y="47879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175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59570" b="24158"/>
          <a:stretch>
            <a:fillRect/>
          </a:stretch>
        </p:blipFill>
        <p:spPr>
          <a:xfrm>
            <a:off x="0" y="550455"/>
            <a:ext cx="4304036" cy="6307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8" h="9933">
                <a:moveTo>
                  <a:pt x="0" y="0"/>
                </a:moveTo>
                <a:lnTo>
                  <a:pt x="6778" y="0"/>
                </a:lnTo>
                <a:lnTo>
                  <a:pt x="6778" y="9933"/>
                </a:lnTo>
                <a:lnTo>
                  <a:pt x="0" y="9933"/>
                </a:lnTo>
                <a:lnTo>
                  <a:pt x="0" y="2798"/>
                </a:lnTo>
                <a:lnTo>
                  <a:pt x="0" y="2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黑白色的花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0" b="11421"/>
          <a:stretch>
            <a:fillRect/>
          </a:stretch>
        </p:blipFill>
        <p:spPr>
          <a:xfrm>
            <a:off x="5584190" y="1657350"/>
            <a:ext cx="6607810" cy="520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6" h="8190">
                <a:moveTo>
                  <a:pt x="0" y="0"/>
                </a:moveTo>
                <a:lnTo>
                  <a:pt x="10406" y="0"/>
                </a:lnTo>
                <a:lnTo>
                  <a:pt x="10406" y="681"/>
                </a:lnTo>
                <a:lnTo>
                  <a:pt x="10406" y="8190"/>
                </a:lnTo>
                <a:lnTo>
                  <a:pt x="5302" y="8190"/>
                </a:lnTo>
                <a:lnTo>
                  <a:pt x="0" y="81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标题 2"/>
          <p:cNvSpPr>
            <a:spLocks noGrp="1"/>
          </p:cNvSpPr>
          <p:nvPr>
            <p:ph type="title" idx="16385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3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8" hasCustomPrompt="1"/>
            <p:custDataLst>
              <p:tags r:id="rId22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29" name="装饰  8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7" hasCustomPrompt="1"/>
            <p:custDataLst>
              <p:tags r:id="rId24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 userDrawn="1">
            <p:custDataLst>
              <p:tags r:id="rId2"/>
            </p:custDataLst>
          </p:nvPr>
        </p:nvSpPr>
        <p:spPr>
          <a:xfrm>
            <a:off x="304800" y="286049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6" name="图片 2" descr="图片包含 背景图案&#10;&#10;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r="35782" b="9223"/>
          <a:stretch>
            <a:fillRect/>
          </a:stretch>
        </p:blipFill>
        <p:spPr>
          <a:xfrm>
            <a:off x="1" y="428032"/>
            <a:ext cx="7730245" cy="6429968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494520" y="609600"/>
            <a:ext cx="2437765" cy="1308735"/>
          </a:xfrm>
        </p:spPr>
        <p:txBody>
          <a:bodyPr vert="horz" wrap="square" anchor="b">
            <a:normAutofit/>
          </a:bodyPr>
          <a:lstStyle>
            <a:lvl1pPr algn="ctr">
              <a:defRPr kumimoji="0" lang="zh-CN" altLang="en-US" sz="6000" b="1" i="0" u="none" strike="noStrike" kern="1200" cap="none" spc="0" normalizeH="0" baseline="0" noProof="1">
                <a:solidFill>
                  <a:schemeClr val="accent1"/>
                </a:solidFill>
                <a:latin typeface="+mj-lt"/>
                <a:ea typeface="+mj-ea"/>
                <a:cs typeface="+mn-ea"/>
                <a:sym typeface="MiSans Light" panose="000004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2" r="59570"/>
          <a:stretch>
            <a:fillRect/>
          </a:stretch>
        </p:blipFill>
        <p:spPr>
          <a:xfrm>
            <a:off x="304800" y="992505"/>
            <a:ext cx="5185410" cy="5865495"/>
          </a:xfrm>
          <a:prstGeom prst="rect">
            <a:avLst/>
          </a:prstGeom>
        </p:spPr>
      </p:pic>
      <p:pic>
        <p:nvPicPr>
          <p:cNvPr id="7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10125710" y="5100955"/>
            <a:ext cx="2066290" cy="1750060"/>
          </a:xfrm>
          <a:prstGeom prst="rect">
            <a:avLst/>
          </a:prstGeom>
        </p:spPr>
      </p:pic>
      <p:sp>
        <p:nvSpPr>
          <p:cNvPr id="6" name="日期"/>
          <p:cNvSpPr txBox="1"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78942" y="1651000"/>
            <a:ext cx="6097058" cy="457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accent2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20XX YEAR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6385" hasCustomPrompt="1"/>
            <p:custDataLst>
              <p:tags r:id="rId8"/>
            </p:custDataLst>
          </p:nvPr>
        </p:nvSpPr>
        <p:spPr>
          <a:xfrm>
            <a:off x="4823354" y="2159000"/>
            <a:ext cx="6352646" cy="2540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 algn="r"/>
            <a:r>
              <a:rPr dirty="0">
                <a:sym typeface="+mn-ea"/>
              </a:rPr>
              <a:t>单击此处
添加文档标题</a:t>
            </a:r>
            <a:endParaRPr dirty="0">
              <a:sym typeface="+mn-ea"/>
            </a:endParaRPr>
          </a:p>
        </p:txBody>
      </p:sp>
      <p:sp>
        <p:nvSpPr>
          <p:cNvPr id="11" name="署名占位符 10"/>
          <p:cNvSpPr>
            <a:spLocks noGrp="1"/>
          </p:cNvSpPr>
          <p:nvPr>
            <p:ph type="body" sz="quarter" idx="16387" hasCustomPrompt="1"/>
            <p:custDataLst>
              <p:tags r:id="rId9"/>
            </p:custDataLst>
          </p:nvPr>
        </p:nvSpPr>
        <p:spPr>
          <a:xfrm>
            <a:off x="8635118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59570" b="24158"/>
          <a:stretch>
            <a:fillRect/>
          </a:stretch>
        </p:blipFill>
        <p:spPr>
          <a:xfrm>
            <a:off x="0" y="550455"/>
            <a:ext cx="4304036" cy="6307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8" h="9933">
                <a:moveTo>
                  <a:pt x="0" y="0"/>
                </a:moveTo>
                <a:lnTo>
                  <a:pt x="6778" y="0"/>
                </a:lnTo>
                <a:lnTo>
                  <a:pt x="6778" y="9933"/>
                </a:lnTo>
                <a:lnTo>
                  <a:pt x="0" y="9933"/>
                </a:lnTo>
                <a:lnTo>
                  <a:pt x="0" y="2798"/>
                </a:lnTo>
                <a:lnTo>
                  <a:pt x="0" y="2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黑白色的花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0" b="11421"/>
          <a:stretch>
            <a:fillRect/>
          </a:stretch>
        </p:blipFill>
        <p:spPr>
          <a:xfrm>
            <a:off x="5584190" y="1657350"/>
            <a:ext cx="6607810" cy="520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6" h="8190">
                <a:moveTo>
                  <a:pt x="0" y="0"/>
                </a:moveTo>
                <a:lnTo>
                  <a:pt x="10406" y="0"/>
                </a:lnTo>
                <a:lnTo>
                  <a:pt x="10406" y="681"/>
                </a:lnTo>
                <a:lnTo>
                  <a:pt x="10406" y="8190"/>
                </a:lnTo>
                <a:lnTo>
                  <a:pt x="5302" y="8190"/>
                </a:lnTo>
                <a:lnTo>
                  <a:pt x="0" y="81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标题 2"/>
          <p:cNvSpPr>
            <a:spLocks noGrp="1"/>
          </p:cNvSpPr>
          <p:nvPr>
            <p:ph type="title" idx="17826049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idx="17826561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7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9570"/>
          <a:stretch>
            <a:fillRect/>
          </a:stretch>
        </p:blipFill>
        <p:spPr>
          <a:xfrm>
            <a:off x="304800" y="932180"/>
            <a:ext cx="5185410" cy="5925820"/>
          </a:xfrm>
          <a:prstGeom prst="rect">
            <a:avLst/>
          </a:prstGeom>
        </p:spPr>
      </p:pic>
      <p:pic>
        <p:nvPicPr>
          <p:cNvPr id="6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9002395" y="4147820"/>
            <a:ext cx="3189605" cy="270256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7826305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7826049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9" Type="http://schemas.openxmlformats.org/officeDocument/2006/relationships/theme" Target="../theme/theme2.xml"/><Relationship Id="rId48" Type="http://schemas.openxmlformats.org/officeDocument/2006/relationships/tags" Target="../tags/tag419.xml"/><Relationship Id="rId47" Type="http://schemas.openxmlformats.org/officeDocument/2006/relationships/tags" Target="../tags/tag418.xml"/><Relationship Id="rId46" Type="http://schemas.openxmlformats.org/officeDocument/2006/relationships/tags" Target="../tags/tag417.xml"/><Relationship Id="rId45" Type="http://schemas.openxmlformats.org/officeDocument/2006/relationships/tags" Target="../tags/tag416.xml"/><Relationship Id="rId44" Type="http://schemas.openxmlformats.org/officeDocument/2006/relationships/tags" Target="../tags/tag415.xml"/><Relationship Id="rId43" Type="http://schemas.openxmlformats.org/officeDocument/2006/relationships/tags" Target="../tags/tag414.xml"/><Relationship Id="rId42" Type="http://schemas.openxmlformats.org/officeDocument/2006/relationships/tags" Target="../tags/tag413.xml"/><Relationship Id="rId41" Type="http://schemas.openxmlformats.org/officeDocument/2006/relationships/image" Target="../media/image4.png"/><Relationship Id="rId40" Type="http://schemas.openxmlformats.org/officeDocument/2006/relationships/tags" Target="../tags/tag412.xml"/><Relationship Id="rId4" Type="http://schemas.openxmlformats.org/officeDocument/2006/relationships/slideLayout" Target="../slideLayouts/slideLayout14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白色的花&#10;&#10;描述已自动生成"/>
          <p:cNvPicPr>
            <a:picLocks noChangeAspect="1"/>
          </p:cNvPicPr>
          <p:nvPr userDrawn="1">
            <p:custDataLst>
              <p:tags r:id="rId40"/>
            </p:custDataLst>
          </p:nvPr>
        </p:nvPicPr>
        <p:blipFill rotWithShape="1"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40930" b="40590"/>
          <a:stretch>
            <a:fillRect/>
          </a:stretch>
        </p:blipFill>
        <p:spPr>
          <a:xfrm>
            <a:off x="9932035" y="4827270"/>
            <a:ext cx="2259965" cy="203073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4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  <p:custDataLst>
      <p:tags r:id="rId4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accent1"/>
          </a:solidFill>
          <a:effectLst/>
          <a:uFill>
            <a:solidFill>
              <a:srgbClr val="67816F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6.xml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90.xml"/><Relationship Id="rId8" Type="http://schemas.openxmlformats.org/officeDocument/2006/relationships/tags" Target="../tags/tag489.xml"/><Relationship Id="rId7" Type="http://schemas.openxmlformats.org/officeDocument/2006/relationships/tags" Target="../tags/tag488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" Type="http://schemas.openxmlformats.org/officeDocument/2006/relationships/image" Target="../media/image13.jpeg"/><Relationship Id="rId2" Type="http://schemas.openxmlformats.org/officeDocument/2006/relationships/tags" Target="../tags/tag484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491.xml"/><Relationship Id="rId1" Type="http://schemas.openxmlformats.org/officeDocument/2006/relationships/tags" Target="../tags/tag48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01.xml"/><Relationship Id="rId8" Type="http://schemas.openxmlformats.org/officeDocument/2006/relationships/tags" Target="../tags/tag500.xml"/><Relationship Id="rId7" Type="http://schemas.openxmlformats.org/officeDocument/2006/relationships/tags" Target="../tags/tag499.xml"/><Relationship Id="rId6" Type="http://schemas.openxmlformats.org/officeDocument/2006/relationships/tags" Target="../tags/tag49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504.xml"/><Relationship Id="rId13" Type="http://schemas.openxmlformats.org/officeDocument/2006/relationships/tags" Target="../tags/tag503.xml"/><Relationship Id="rId12" Type="http://schemas.openxmlformats.org/officeDocument/2006/relationships/tags" Target="../tags/tag502.xml"/><Relationship Id="rId11" Type="http://schemas.openxmlformats.org/officeDocument/2006/relationships/image" Target="../media/image17.svg"/><Relationship Id="rId10" Type="http://schemas.openxmlformats.org/officeDocument/2006/relationships/image" Target="../media/image16.png"/><Relationship Id="rId1" Type="http://schemas.openxmlformats.org/officeDocument/2006/relationships/tags" Target="../tags/tag49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511.xml"/><Relationship Id="rId7" Type="http://schemas.openxmlformats.org/officeDocument/2006/relationships/tags" Target="../tags/tag510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image" Target="../media/image18.jpeg"/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3" Type="http://schemas.openxmlformats.org/officeDocument/2006/relationships/slideLayout" Target="../slideLayouts/slideLayout16.xml"/><Relationship Id="rId12" Type="http://schemas.openxmlformats.org/officeDocument/2006/relationships/tags" Target="../tags/tag514.xml"/><Relationship Id="rId11" Type="http://schemas.openxmlformats.org/officeDocument/2006/relationships/tags" Target="../tags/tag513.xml"/><Relationship Id="rId10" Type="http://schemas.openxmlformats.org/officeDocument/2006/relationships/tags" Target="../tags/tag512.xml"/><Relationship Id="rId1" Type="http://schemas.openxmlformats.org/officeDocument/2006/relationships/tags" Target="../tags/tag50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6" Type="http://schemas.openxmlformats.org/officeDocument/2006/relationships/slideLayout" Target="../slideLayouts/slideLayout37.xml"/><Relationship Id="rId15" Type="http://schemas.openxmlformats.org/officeDocument/2006/relationships/tags" Target="../tags/tag438.xml"/><Relationship Id="rId14" Type="http://schemas.openxmlformats.org/officeDocument/2006/relationships/tags" Target="../tags/tag437.xml"/><Relationship Id="rId13" Type="http://schemas.openxmlformats.org/officeDocument/2006/relationships/tags" Target="../tags/tag436.xml"/><Relationship Id="rId12" Type="http://schemas.openxmlformats.org/officeDocument/2006/relationships/tags" Target="../tags/tag435.xml"/><Relationship Id="rId11" Type="http://schemas.openxmlformats.org/officeDocument/2006/relationships/tags" Target="../tags/tag434.xml"/><Relationship Id="rId10" Type="http://schemas.openxmlformats.org/officeDocument/2006/relationships/tags" Target="../tags/tag433.xml"/><Relationship Id="rId1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image" Target="../media/image6.jpeg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image" Target="../media/image5.jpeg"/><Relationship Id="rId22" Type="http://schemas.openxmlformats.org/officeDocument/2006/relationships/slideLayout" Target="../slideLayouts/slideLayout34.xml"/><Relationship Id="rId21" Type="http://schemas.openxmlformats.org/officeDocument/2006/relationships/tags" Target="../tags/tag458.xml"/><Relationship Id="rId20" Type="http://schemas.openxmlformats.org/officeDocument/2006/relationships/tags" Target="../tags/tag457.xml"/><Relationship Id="rId2" Type="http://schemas.openxmlformats.org/officeDocument/2006/relationships/tags" Target="../tags/tag443.xml"/><Relationship Id="rId19" Type="http://schemas.openxmlformats.org/officeDocument/2006/relationships/tags" Target="../tags/tag456.xml"/><Relationship Id="rId18" Type="http://schemas.openxmlformats.org/officeDocument/2006/relationships/image" Target="../media/image8.jpeg"/><Relationship Id="rId17" Type="http://schemas.openxmlformats.org/officeDocument/2006/relationships/tags" Target="../tags/tag455.xml"/><Relationship Id="rId16" Type="http://schemas.openxmlformats.org/officeDocument/2006/relationships/tags" Target="../tags/tag454.xml"/><Relationship Id="rId15" Type="http://schemas.openxmlformats.org/officeDocument/2006/relationships/tags" Target="../tags/tag453.xml"/><Relationship Id="rId14" Type="http://schemas.openxmlformats.org/officeDocument/2006/relationships/tags" Target="../tags/tag452.xml"/><Relationship Id="rId13" Type="http://schemas.openxmlformats.org/officeDocument/2006/relationships/image" Target="../media/image7.jpeg"/><Relationship Id="rId12" Type="http://schemas.openxmlformats.org/officeDocument/2006/relationships/tags" Target="../tags/tag451.xml"/><Relationship Id="rId11" Type="http://schemas.openxmlformats.org/officeDocument/2006/relationships/tags" Target="../tags/tag450.xml"/><Relationship Id="rId10" Type="http://schemas.openxmlformats.org/officeDocument/2006/relationships/tags" Target="../tags/tag449.xml"/><Relationship Id="rId1" Type="http://schemas.openxmlformats.org/officeDocument/2006/relationships/tags" Target="../tags/tag44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69.xml"/><Relationship Id="rId8" Type="http://schemas.openxmlformats.org/officeDocument/2006/relationships/image" Target="../media/image9.png"/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0" Type="http://schemas.openxmlformats.org/officeDocument/2006/relationships/slideLayout" Target="../slideLayouts/slideLayout27.xml"/><Relationship Id="rId1" Type="http://schemas.openxmlformats.org/officeDocument/2006/relationships/tags" Target="../tags/tag46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472.xml"/><Relationship Id="rId3" Type="http://schemas.openxmlformats.org/officeDocument/2006/relationships/image" Target="../media/image10.png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82.xml"/><Relationship Id="rId8" Type="http://schemas.openxmlformats.org/officeDocument/2006/relationships/image" Target="../media/image12.jpeg"/><Relationship Id="rId7" Type="http://schemas.openxmlformats.org/officeDocument/2006/relationships/tags" Target="../tags/tag481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image" Target="../media/image11.jpeg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4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我校高三数学一轮复习备课方案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87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汇报人: 区汝径</a:t>
            </a:r>
            <a:endParaRPr lang="zh-CN" altLang="en-US"/>
          </a:p>
        </p:txBody>
      </p:sp>
      <p:sp>
        <p:nvSpPr>
          <p:cNvPr id="5" name="署名占位符 10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693238" y="5462283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wrap="square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rgbClr val="FFFFFF"/>
                </a:solidFill>
              </a:rPr>
              <a:t>2</a:t>
            </a:r>
            <a:r>
              <a:rPr lang="en-US" altLang="zh-CN">
                <a:solidFill>
                  <a:srgbClr val="FFFFFF"/>
                </a:solidFill>
              </a:rPr>
              <a:t>025.9.3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落实多种复习措施</a:t>
            </a:r>
            <a:endParaRPr lang="zh-CN" altLang="en-US"/>
          </a:p>
        </p:txBody>
      </p:sp>
      <p:pic>
        <p:nvPicPr>
          <p:cNvPr id="3" name="内容占位符 2" descr="824f613c-87fe-11f0-89fa-923d8e1e65f8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1351" r="1351"/>
          <a:stretch>
            <a:fillRect/>
          </a:stretch>
        </p:blipFill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>
          <a:xfrm>
            <a:off x="609600" y="1864995"/>
            <a:ext cx="50800" cy="14224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762000" y="1778000"/>
            <a:ext cx="4724400" cy="406400"/>
          </a:xfrm>
        </p:spPr>
        <p:txBody>
          <a:bodyPr/>
          <a:p>
            <a:r>
              <a:rPr lang="zh-CN" altLang="en-US"/>
              <a:t>加强集体备课与教研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>
          <a:xfrm>
            <a:off x="762000" y="2286000"/>
            <a:ext cx="4724400" cy="914400"/>
          </a:xfrm>
        </p:spPr>
        <p:txBody>
          <a:bodyPr>
            <a:normAutofit lnSpcReduction="10000"/>
          </a:bodyPr>
          <a:p>
            <a:r>
              <a:rPr lang="zh-CN" altLang="en-US"/>
              <a:t>每周开展集体备课活动，结合近三年高考题与课标变化，总结近期教学成果，做出下一步的</a:t>
            </a:r>
            <a:r>
              <a:rPr lang="zh-CN" altLang="en-US"/>
              <a:t>计划。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>
          <a:xfrm>
            <a:off x="609600" y="3896995"/>
            <a:ext cx="50800" cy="14224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>
          <a:xfrm>
            <a:off x="762000" y="3810000"/>
            <a:ext cx="4724400" cy="406400"/>
          </a:xfrm>
        </p:spPr>
        <p:txBody>
          <a:bodyPr/>
          <a:p>
            <a:r>
              <a:rPr lang="zh-CN" altLang="en-US"/>
              <a:t>精选例题强化跟踪练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>
          <a:xfrm>
            <a:off x="762000" y="4318000"/>
            <a:ext cx="4724400" cy="914400"/>
          </a:xfrm>
        </p:spPr>
        <p:txBody>
          <a:bodyPr/>
          <a:p>
            <a:r>
              <a:rPr lang="zh-CN" altLang="en-US"/>
              <a:t>每星期四进行一次周测，要求全批全改，统一统计分数，进行分析</a:t>
            </a:r>
            <a:r>
              <a:rPr lang="zh-CN" altLang="en-US"/>
              <a:t>反馈。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教学效果</a:t>
            </a:r>
            <a:r>
              <a:rPr lang="zh-CN" altLang="en-US"/>
              <a:t>及时评估</a:t>
            </a:r>
            <a:endParaRPr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</a:t>
            </a:r>
            <a:r>
              <a:rPr lang="en-US" altLang="zh-CN"/>
              <a:t>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定期组织周</a:t>
            </a:r>
            <a:r>
              <a:rPr lang="zh-CN" altLang="en-US"/>
              <a:t>测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1"/>
          <p:cNvPicPr>
            <a:picLocks noChangeAspect="1"/>
          </p:cNvPicPr>
          <p:nvPr>
            <p:ph type="pic" idx="16390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4600" y="2209800"/>
            <a:ext cx="1524000" cy="15240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实行滚动式</a:t>
            </a:r>
            <a:r>
              <a:rPr lang="zh-CN" altLang="en-US"/>
              <a:t>周测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pPr algn="l"/>
            <a:r>
              <a:rPr lang="zh-CN" altLang="en-US"/>
              <a:t>每</a:t>
            </a:r>
            <a:r>
              <a:rPr lang="zh-CN" altLang="en-US"/>
              <a:t>周进行</a:t>
            </a:r>
            <a:r>
              <a:rPr lang="en-US" altLang="zh-CN"/>
              <a:t>75</a:t>
            </a:r>
            <a:r>
              <a:rPr lang="zh-CN" altLang="en-US"/>
              <a:t>分制单元考，内容包含前几章滚动题占30%，防止遗忘。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1" name="图片占位符 10" descr="2"/>
          <p:cNvPicPr>
            <a:picLocks noChangeAspect="1"/>
          </p:cNvPicPr>
          <p:nvPr>
            <p:ph type="pic" idx="16392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400" y="2209800"/>
            <a:ext cx="1524000" cy="15240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控制难度贴近基础水平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/>
          <a:p>
            <a:pPr algn="l"/>
            <a:r>
              <a:rPr lang="zh-CN" altLang="en-US"/>
              <a:t>删去复习资料中难题，试卷以低中档题为主，基础题占比</a:t>
            </a:r>
            <a:r>
              <a:rPr lang="en-US" altLang="zh-CN"/>
              <a:t>9</a:t>
            </a:r>
            <a:r>
              <a:rPr lang="zh-CN" altLang="en-US"/>
              <a:t>0%，确保70分以下学生有获得感，逐步建立应试信心。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根据评估调整策略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81d5310a-87fe-11f0-8629-ea80cfa9a51b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23372"/>
          <a:stretch>
            <a:fillRect/>
          </a:stretch>
        </p:blipFill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动态优化复习内容安排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根据</a:t>
            </a:r>
            <a:r>
              <a:rPr lang="zh-CN" altLang="en-US"/>
              <a:t>周测数据，</a:t>
            </a:r>
            <a:r>
              <a:rPr lang="zh-CN" altLang="en-US"/>
              <a:t>例如发现“用定义证明奇偶性、单调性”错误率偏高，则进行相应的补充</a:t>
            </a:r>
            <a:r>
              <a:rPr lang="zh-CN" altLang="en-US"/>
              <a:t>练习，提升掌握率。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81d53312-87fe-11f0-8629-ea80cfa9a51b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23656" b="556"/>
          <a:stretch>
            <a:fillRect/>
          </a:stretch>
        </p:blipFill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调整教学方法与节奏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通过课堂观察、周测反馈，发现学生的学习问题，针对性地调整教学</a:t>
            </a:r>
            <a:r>
              <a:rPr lang="zh-CN" altLang="en-US"/>
              <a:t>策略。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0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4119457" y="3119120"/>
            <a:ext cx="5449358" cy="457200"/>
          </a:xfrm>
        </p:spPr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4117693" y="3627120"/>
            <a:ext cx="5451122" cy="1016000"/>
          </a:xfrm>
        </p:spPr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>
          <a:xfrm>
            <a:off x="3931920" y="2413000"/>
            <a:ext cx="596900" cy="508000"/>
          </a:xfrm>
        </p:spPr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9"/>
            <p:custDataLst>
              <p:tags r:id="rId4"/>
            </p:custDataLst>
          </p:nvPr>
        </p:nvSpPr>
        <p:spPr>
          <a:xfrm>
            <a:off x="4712970" y="2336800"/>
            <a:ext cx="25400" cy="7620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>
          <a:xfrm>
            <a:off x="4941570" y="2260600"/>
            <a:ext cx="2324100" cy="914400"/>
          </a:xfrm>
        </p:spPr>
        <p:txBody>
          <a:bodyPr/>
          <a:p>
            <a:r>
              <a:rPr lang="zh-CN" altLang="en-US"/>
              <a:t>复习目标与指导思想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>
          <a:xfrm>
            <a:off x="7856220" y="2413000"/>
            <a:ext cx="596900" cy="508000"/>
          </a:xfrm>
        </p:spPr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400"/>
            <p:custDataLst>
              <p:tags r:id="rId7"/>
            </p:custDataLst>
          </p:nvPr>
        </p:nvSpPr>
        <p:spPr>
          <a:xfrm>
            <a:off x="8637270" y="2336800"/>
            <a:ext cx="25400" cy="7620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>
          <a:xfrm>
            <a:off x="8865870" y="2260600"/>
            <a:ext cx="2324100" cy="914400"/>
          </a:xfrm>
        </p:spPr>
        <p:txBody>
          <a:bodyPr/>
          <a:p>
            <a:r>
              <a:rPr lang="zh-CN" altLang="en-US">
                <a:sym typeface="+mn-ea"/>
              </a:rPr>
              <a:t>立足生源，精准定位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>
          <a:xfrm>
            <a:off x="3931920" y="4089400"/>
            <a:ext cx="596900" cy="508000"/>
          </a:xfrm>
        </p:spPr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1"/>
            <p:custDataLst>
              <p:tags r:id="rId10"/>
            </p:custDataLst>
          </p:nvPr>
        </p:nvSpPr>
        <p:spPr>
          <a:xfrm>
            <a:off x="4712970" y="4013200"/>
            <a:ext cx="25400" cy="7620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>
          <a:xfrm>
            <a:off x="4941570" y="3937000"/>
            <a:ext cx="2324100" cy="914400"/>
          </a:xfrm>
        </p:spPr>
        <p:txBody>
          <a:bodyPr/>
          <a:p>
            <a:r>
              <a:rPr lang="zh-CN" altLang="en-US">
                <a:sym typeface="+mn-ea"/>
              </a:rPr>
              <a:t>复习计划与措施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>
          <a:xfrm>
            <a:off x="7856220" y="4089400"/>
            <a:ext cx="596900" cy="508000"/>
          </a:xfrm>
        </p:spPr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3"/>
            </p:custDataLst>
          </p:nvPr>
        </p:nvSpPr>
        <p:spPr>
          <a:xfrm>
            <a:off x="8637270" y="4013200"/>
            <a:ext cx="25400" cy="7620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>
          <a:xfrm>
            <a:off x="8865870" y="3937000"/>
            <a:ext cx="2609850" cy="914400"/>
          </a:xfrm>
        </p:spPr>
        <p:txBody>
          <a:bodyPr/>
          <a:p>
            <a:r>
              <a:rPr lang="zh-CN" altLang="en-US">
                <a:sym typeface="+mn-ea"/>
              </a:rPr>
              <a:t>教学效果及时评估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复习目标与指导思想</a:t>
            </a:r>
            <a:endParaRPr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装饰  1"/>
          <p:cNvSpPr>
            <a:spLocks noGrp="1"/>
          </p:cNvSpPr>
          <p:nvPr>
            <p:ph type="body" idx="16394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8422b446-87fe-11f0-8629-ea80cfa9a51b"/>
          <p:cNvPicPr>
            <a:picLocks noChangeAspect="1"/>
          </p:cNvPicPr>
          <p:nvPr>
            <p:ph type="pic" idx="16395"/>
            <p:custDataLst>
              <p:tags r:id="rId2"/>
            </p:custDataLst>
          </p:nvPr>
        </p:nvPicPr>
        <p:blipFill>
          <a:blip r:embed="rId3"/>
          <a:srcRect t="13889" r="10417" b="26389"/>
          <a:stretch>
            <a:fillRect/>
          </a:stretch>
        </p:blipFill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全面覆盖不留死角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一轮复习至次年1月完成所有章节，涵盖集合、函数、数列等1</a:t>
            </a:r>
            <a:r>
              <a:rPr lang="en-US" altLang="zh-CN"/>
              <a:t>0</a:t>
            </a:r>
            <a:r>
              <a:rPr lang="zh-CN" altLang="en-US"/>
              <a:t>大模块，每周专项推进，确保低基础学生掌握率达</a:t>
            </a:r>
            <a:r>
              <a:rPr lang="en-US" altLang="zh-CN"/>
              <a:t>7</a:t>
            </a:r>
            <a:r>
              <a:rPr lang="zh-CN" altLang="en-US"/>
              <a:t>0%以上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8422b49e-87fe-11f0-8629-ea80cfa9a51b"/>
          <p:cNvPicPr>
            <a:picLocks noChangeAspect="1"/>
          </p:cNvPicPr>
          <p:nvPr>
            <p:ph type="pic" idx="16397"/>
            <p:custDataLst>
              <p:tags r:id="rId7"/>
            </p:custDataLst>
          </p:nvPr>
        </p:nvPicPr>
        <p:blipFill>
          <a:blip r:embed="rId8"/>
          <a:srcRect l="174" t="5729" r="62326" b="38021"/>
          <a:stretch>
            <a:fillRect/>
          </a:stretch>
        </p:blipFill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系统构建知识网络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>
          <a:xfrm>
            <a:off x="8026400" y="2273300"/>
            <a:ext cx="3375660" cy="1219200"/>
          </a:xfrm>
        </p:spPr>
        <p:txBody>
          <a:bodyPr>
            <a:normAutofit lnSpcReduction="10000"/>
          </a:bodyPr>
          <a:p>
            <a:r>
              <a:rPr lang="zh-CN" altLang="en-US" sz="1400"/>
              <a:t>采用思维导图+知识点总结表，构建函数与方程、数形结合等五大思想脉络，GeoGebra辅助动态演示，</a:t>
            </a:r>
            <a:r>
              <a:rPr lang="zh-CN" altLang="en-US" sz="1400">
                <a:sym typeface="+mn-ea"/>
              </a:rPr>
              <a:t>提高</a:t>
            </a:r>
            <a:r>
              <a:rPr lang="zh-CN" altLang="en-US" sz="1400"/>
              <a:t>学生参与度</a:t>
            </a:r>
            <a:endParaRPr lang="zh-CN" altLang="en-US" sz="1400"/>
          </a:p>
        </p:txBody>
      </p:sp>
      <p:sp>
        <p:nvSpPr>
          <p:cNvPr id="11" name="装饰  9"/>
          <p:cNvSpPr>
            <a:spLocks noGrp="1"/>
          </p:cNvSpPr>
          <p:nvPr>
            <p:ph type="body" idx="1639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8422b35f-87fe-11f0-8629-ea80cfa9a51b"/>
          <p:cNvPicPr>
            <a:picLocks noChangeAspect="1"/>
          </p:cNvPicPr>
          <p:nvPr>
            <p:ph type="pic" idx="16399"/>
            <p:custDataLst>
              <p:tags r:id="rId12"/>
            </p:custDataLst>
          </p:nvPr>
        </p:nvPicPr>
        <p:blipFill>
          <a:blip r:embed="rId13"/>
          <a:srcRect l="12646" r="12646"/>
          <a:stretch>
            <a:fillRect/>
          </a:stretch>
        </p:blipFill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扎实夯实三基能力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5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/>
              <a:t>突出基本概念、基础运算、基本方法，每节课留10分钟疏理知识，课外布置基础性的</a:t>
            </a:r>
            <a:r>
              <a:rPr lang="zh-CN" altLang="en-US" sz="1400"/>
              <a:t>作业，强化规范解题习惯与逻辑推理能力。</a:t>
            </a:r>
            <a:endParaRPr lang="zh-CN" altLang="en-US" sz="1400"/>
          </a:p>
        </p:txBody>
      </p:sp>
      <p:sp>
        <p:nvSpPr>
          <p:cNvPr id="15" name="装饰  3"/>
          <p:cNvSpPr>
            <a:spLocks noGrp="1"/>
          </p:cNvSpPr>
          <p:nvPr>
            <p:ph type="body" idx="1640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 descr="8422b1e3-87fe-11f0-8629-ea80cfa9a51b"/>
          <p:cNvPicPr>
            <a:picLocks noChangeAspect="1"/>
          </p:cNvPicPr>
          <p:nvPr>
            <p:ph type="pic" idx="16401"/>
            <p:custDataLst>
              <p:tags r:id="rId17"/>
            </p:custDataLst>
          </p:nvPr>
        </p:nvPicPr>
        <p:blipFill>
          <a:blip r:embed="rId18"/>
          <a:srcRect l="16667" r="16667"/>
          <a:stretch>
            <a:fillRect/>
          </a:stretch>
        </p:blipFill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/>
              <a:t>灵活运用通性通法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0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/>
              <a:t>强调参变分离、分类讨论等通行通法，重概念，</a:t>
            </a:r>
            <a:r>
              <a:rPr lang="zh-CN" altLang="en-US" sz="1400"/>
              <a:t>淡技巧，精选针对概念的题目训练，提升对概念的</a:t>
            </a:r>
            <a:r>
              <a:rPr lang="zh-CN" altLang="en-US" sz="1400"/>
              <a:t>深刻理解。</a:t>
            </a:r>
            <a:endParaRPr lang="zh-CN" altLang="en-US" sz="1400"/>
          </a:p>
        </p:txBody>
      </p:sp>
    </p:spTree>
    <p:custDataLst>
      <p:tags r:id="rId2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立足</a:t>
            </a:r>
            <a:r>
              <a:rPr lang="zh-CN" altLang="en-US"/>
              <a:t>生源，精准定位</a:t>
            </a:r>
            <a:endParaRPr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本校学生现状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诊断知识断层与学习障碍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通过开学摸底测试发现，70分以下学生中65%存在集合、函数定义域、单调性、</a:t>
            </a:r>
            <a:r>
              <a:rPr lang="zh-CN" altLang="en-US"/>
              <a:t>奇偶性等基本概念混淆，需从初高中衔接内容补起。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识别非智力因素影响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问卷调查显示，我校45%学生存在数学焦虑，认为“学不会”，通过</a:t>
            </a:r>
            <a:r>
              <a:rPr lang="zh-CN" altLang="en-US">
                <a:solidFill>
                  <a:schemeClr val="tx1"/>
                </a:solidFill>
              </a:rPr>
              <a:t>利用基础题型进行</a:t>
            </a:r>
            <a:r>
              <a:rPr lang="zh-CN" altLang="en-US"/>
              <a:t>成功体验激励，可显著改善学习态度。</a:t>
            </a:r>
            <a:endParaRPr lang="zh-CN" altLang="en-US"/>
          </a:p>
        </p:txBody>
      </p:sp>
      <p:pic>
        <p:nvPicPr>
          <p:cNvPr id="11" name="图片 10" descr="post_object_image_6820061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50" y="1316764"/>
            <a:ext cx="10017318" cy="3065799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526415" y="5088255"/>
            <a:ext cx="3796665" cy="634365"/>
          </a:xfrm>
        </p:spPr>
        <p:txBody>
          <a:bodyPr/>
          <a:p>
            <a:r>
              <a:rPr lang="zh-CN" altLang="en-US"/>
              <a:t>建立学生学习档案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>
          <a:xfrm>
            <a:off x="4998085" y="4795520"/>
            <a:ext cx="6205220" cy="1219200"/>
          </a:xfrm>
        </p:spPr>
        <p:txBody>
          <a:bodyPr>
            <a:normAutofit lnSpcReduction="10000"/>
          </a:bodyPr>
          <a:p>
            <a:r>
              <a:rPr lang="zh-CN" alt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根据每次模拟考成绩走势图，掌握学生对数学知识的学习状态走势和心理状态的波动，从而对学生实现精准干预。</a:t>
            </a:r>
            <a:endParaRPr lang="zh-CN" alt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 descr="post_object_image_2811995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0" y="137760"/>
            <a:ext cx="10593654" cy="4256379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复习计划与措施</a:t>
            </a:r>
            <a:endParaRPr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</a:t>
            </a:r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规划复习阶段与时间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>
          <a:xfrm>
            <a:off x="609600" y="1365250"/>
            <a:ext cx="8432800" cy="2513965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83bc36fd-87fe-11f0-8629-ea80cfa9a51b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1615" r="11615"/>
          <a:stretch>
            <a:fillRect/>
          </a:stretch>
        </p:blipFill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775335" y="1435100"/>
            <a:ext cx="7823200" cy="406400"/>
          </a:xfrm>
        </p:spPr>
        <p:txBody>
          <a:bodyPr/>
          <a:p>
            <a:r>
              <a:rPr lang="zh-CN" altLang="en-US"/>
              <a:t>制定“</a:t>
            </a:r>
            <a:r>
              <a:rPr lang="zh-CN" altLang="en-US"/>
              <a:t>月-日”计划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83bc3793-87fe-11f0-8629-ea80cfa9a51b"/>
          <p:cNvPicPr>
            <a:picLocks noChangeAspect="1"/>
          </p:cNvPicPr>
          <p:nvPr>
            <p:ph type="pic" idx="16393"/>
            <p:custDataLst>
              <p:tags r:id="rId7"/>
            </p:custDataLst>
          </p:nvPr>
        </p:nvPicPr>
        <p:blipFill>
          <a:blip r:embed="rId8"/>
          <a:srcRect l="11686" r="11686"/>
          <a:stretch>
            <a:fillRect/>
          </a:stretch>
        </p:blipFill>
        <p:spPr>
          <a:xfrm>
            <a:off x="9042400" y="40386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873125" y="1841500"/>
            <a:ext cx="6096000" cy="202755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>
                <a:sym typeface="+mn-ea"/>
              </a:rPr>
              <a:t>月计划：9月函数、</a:t>
            </a:r>
            <a:r>
              <a:rPr lang="zh-CN" altLang="en-US">
                <a:sym typeface="+mn-ea"/>
              </a:rPr>
              <a:t>三角</a:t>
            </a:r>
            <a:r>
              <a:rPr lang="en-US" altLang="zh-CN">
                <a:sym typeface="+mn-ea"/>
              </a:rPr>
              <a:t>;</a:t>
            </a:r>
            <a:endParaRPr lang="en-US" altLang="zh-CN">
              <a:sym typeface="+mn-ea"/>
            </a:endParaRPr>
          </a:p>
          <a:p>
            <a:pPr lvl="2">
              <a:lnSpc>
                <a:spcPct val="140000"/>
              </a:lnSpc>
            </a:pPr>
            <a:r>
              <a:rPr lang="zh-CN" altLang="en-US">
                <a:sym typeface="+mn-ea"/>
              </a:rPr>
              <a:t>10月向量、复数、数列；</a:t>
            </a:r>
            <a:endParaRPr lang="zh-CN" altLang="en-US">
              <a:sym typeface="+mn-ea"/>
            </a:endParaRPr>
          </a:p>
          <a:p>
            <a:pPr lvl="2">
              <a:lnSpc>
                <a:spcPct val="140000"/>
              </a:lnSpc>
            </a:pPr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月立几、空间向量；</a:t>
            </a:r>
            <a:endParaRPr lang="zh-CN" altLang="en-US">
              <a:sym typeface="+mn-ea"/>
            </a:endParaRPr>
          </a:p>
          <a:p>
            <a:pPr lvl="2">
              <a:lnSpc>
                <a:spcPct val="140000"/>
              </a:lnSpc>
            </a:pP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月解析几何；</a:t>
            </a:r>
            <a:endParaRPr lang="zh-CN" altLang="en-US">
              <a:sym typeface="+mn-ea"/>
            </a:endParaRPr>
          </a:p>
          <a:p>
            <a:pPr lvl="2">
              <a:lnSpc>
                <a:spcPct val="140000"/>
              </a:lnSpc>
            </a:pP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月、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月计数原理、概率、分布、统计</a:t>
            </a:r>
            <a:endParaRPr lang="zh-CN" altLang="en-US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11250" y="4959350"/>
            <a:ext cx="6096000" cy="368300"/>
          </a:xfrm>
          <a:prstGeom prst="rect">
            <a:avLst/>
          </a:prstGeom>
          <a:noFill/>
          <a:ln>
            <a:gradFill>
              <a:gsLst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日计划：每日背5个公式+做3道典型题，确保目标可执行。</a:t>
            </a:r>
            <a:endParaRPr lang="zh-CN" altLang="en-US"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LayoutZOrder" val="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eae13baf6c3c8a38c1a55abda6129b4eb227c7f"/>
  <p:tag name="KSO_WM_NEWLAYOUT_GROUP_ID" val="layout_57"/>
  <p:tag name="KSO_WM_NEWLAYOUT_ID" val="slide_fd5d1d17fca415c5"/>
</p:tagLst>
</file>

<file path=ppt/tags/tag10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3c7f4773ef3d9311253a626238d8d4d1f832862"/>
  <p:tag name="KSO_WM_NEWLAYOUT_GROUP_ID" val="layout_30"/>
  <p:tag name="KSO_WM_NEWLAYOUT_ID" val="slide_0581d4d39d80ce13"/>
</p:tagLst>
</file>

<file path=ppt/tags/tag1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47f3d81320d4b8f95e1055c55c49cfd454bb6cd"/>
  <p:tag name="KSO_WM_NEWLAYOUT_GROUP_ID" val="layout_61"/>
  <p:tag name="KSO_WM_NEWLAYOUT_ID" val="slide_15cb9f4c4c6c7b02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5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c29b2c325373120b7e044800eb918c31670ab48"/>
  <p:tag name="KSO_WM_NEWLAYOUT_GROUP_ID" val="layout_62"/>
  <p:tag name="KSO_WM_NEWLAYOUT_ID" val="slide_b3ee0e64aa19972f"/>
</p:tagLst>
</file>

<file path=ppt/tags/tag1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f485f97e8bb804af052977e74aca86c74b02582"/>
  <p:tag name="KSO_WM_NEWLAYOUT_GROUP_ID" val="layout_63"/>
  <p:tag name="KSO_WM_NEWLAYOUT_ID" val="slide_bf4a5822a39e10dd"/>
</p:tagLst>
</file>

<file path=ppt/tags/tag1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4c181b62250cc0d24e0e5990e4a7f7f3893e54"/>
  <p:tag name="KSO_WM_NEWLAYOUT_GROUP_ID" val="layout_48"/>
  <p:tag name="KSO_WM_NEWLAYOUT_ID" val="slide_10d253ff511e52b1"/>
</p:tagLst>
</file>

<file path=ppt/tags/tag15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d71556f7d4516d4e5182021a69f05bf7597ce55"/>
  <p:tag name="KSO_WM_NEWLAYOUT_GROUP_ID" val="layout_59"/>
  <p:tag name="KSO_WM_NEWLAYOUT_ID" val="slide_5de86d768367c858"/>
</p:tagLst>
</file>

<file path=ppt/tags/tag1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5288a8129ef2137f14ce7b887aafbb9a1b7dfe"/>
  <p:tag name="KSO_WM_NEWLAYOUT_GROUP_ID" val="layout_42"/>
  <p:tag name="KSO_WM_NEWLAYOUT_ID" val="slide_c13321443022db2c"/>
</p:tagLst>
</file>

<file path=ppt/tags/tag1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4bc7a8d0e02e82dada9522d4fa099248d591ec2"/>
  <p:tag name="KSO_WM_NEWLAYOUT_GROUP_ID" val="layout_10013"/>
  <p:tag name="KSO_WM_NEWLAYOUT_ID" val="slide_ae0306d391427932"/>
</p:tagLst>
</file>

<file path=ppt/tags/tag1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ebcbe29238bb30a14afd5a407ffb8f5a16dbf0c"/>
  <p:tag name="KSO_WM_NEWLAYOUT_GROUP_ID" val="layout_34"/>
  <p:tag name="KSO_WM_NEWLAYOUT_ID" val="slide_241746540ffa7241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b277c41a45061ed0c5b77f7c31a6798726a39a3"/>
  <p:tag name="KSO_WM_NEWLAYOUT_GROUP_ID" val="layout_10004"/>
  <p:tag name="KSO_WM_NEWLAYOUT_ID" val="slide_2413216d433b758f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07597d211c223c706fe138351d08d795b78eb3"/>
  <p:tag name="KSO_WM_NEWLAYOUT_GROUP_ID" val="layout_32"/>
  <p:tag name="KSO_WM_NEWLAYOUT_ID" val="slide_f95b87826d1fb558"/>
</p:tagLst>
</file>

<file path=ppt/tags/tag21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16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17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1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22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26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27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3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232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1c38b0a5ddbc77bc9cb540b67e51e890284ed2e"/>
  <p:tag name="KSO_WM_NEWLAYOUT_GROUP_ID" val="layout_27"/>
  <p:tag name="KSO_WM_NEWLAYOUT_ID" val="slide_0fae1b0c482f3db5"/>
</p:tagLst>
</file>

<file path=ppt/tags/tag23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5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7ef529486f6102c88cdc00d59a2ea935baf64d0"/>
  <p:tag name="KSO_WM_NEWLAYOUT_GROUP_ID" val="layout_2"/>
  <p:tag name="KSO_WM_NEWLAYOUT_ID" val="slide_0494771ff88aefe6"/>
</p:tagLst>
</file>

<file path=ppt/tags/tag2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3387e07b0b5662a2bdce006d003e8a55aff0951"/>
  <p:tag name="KSO_WM_NEWLAYOUT_GROUP_ID" val="layout_10007"/>
  <p:tag name="KSO_WM_NEWLAYOUT_ID" val="slide_a6198808599c094b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288ec1bf4f5a29491b07968e969e39598f8182c"/>
  <p:tag name="KSO_WM_NEWLAYOUT_GROUP_ID" val="layout_31"/>
  <p:tag name="KSO_WM_NEWLAYOUT_ID" val="slide_5de812628256de36"/>
</p:tagLst>
</file>

<file path=ppt/tags/tag28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.xml><?xml version="1.0" encoding="utf-8"?>
<p:tagLst xmlns:p="http://schemas.openxmlformats.org/presentationml/2006/main">
  <p:tag name="LayoutZOrder" val="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0d74a4922b1f6c18f1cfed70423d04d6ffd8cde"/>
  <p:tag name="KSO_WM_NEWLAYOUT_GROUP_ID" val="layout_51"/>
  <p:tag name="KSO_WM_NEWLAYOUT_ID" val="slide_090884a5b4d69dad"/>
</p:tagLst>
</file>

<file path=ppt/tags/tag3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50837fc1760471b06800e3fa04dc3e94b54fc0b"/>
  <p:tag name="KSO_WM_NEWLAYOUT_GROUP_ID" val="layout_6"/>
  <p:tag name="KSO_WM_NEWLAYOUT_ID" val="slide_1f0472578a9422c3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12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1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31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e824c470bfa3bed3241eeebdcd267421cf111bb"/>
  <p:tag name="KSO_WM_NEWLAYOUT_GROUP_ID" val="layout_1-5"/>
  <p:tag name="KSO_WM_NEWLAYOUT_ID" val="slide_ba60fb0293b23fda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2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2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2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3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33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33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3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344.xml><?xml version="1.0" encoding="utf-8"?>
<p:tagLst xmlns:p="http://schemas.openxmlformats.org/presentationml/2006/main">
  <p:tag name="LayoutZOrder" val="2"/>
  <p:tag name="KSO_WM_UNIT_TYPE" val="i"/>
  <p:tag name="KSO_WM_UNIT_ID" val="_2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45.xml><?xml version="1.0" encoding="utf-8"?>
<p:tagLst xmlns:p="http://schemas.openxmlformats.org/presentationml/2006/main">
  <p:tag name="LayoutZOrder" val="3"/>
  <p:tag name="KSO_WM_UNIT_ID" val="_2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USER_THEME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0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351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35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5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5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55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356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357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358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359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3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6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6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6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63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36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6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6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67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36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6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71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37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7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7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7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7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7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378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379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0.xml><?xml version="1.0" encoding="utf-8"?>
<p:tagLst xmlns:p="http://schemas.openxmlformats.org/presentationml/2006/main">
  <p:tag name="LayoutZOrder" val="2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81.xml><?xml version="1.0" encoding="utf-8"?>
<p:tagLst xmlns:p="http://schemas.openxmlformats.org/presentationml/2006/main">
  <p:tag name="LayoutZOrder" val="4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82.xml><?xml version="1.0" encoding="utf-8"?>
<p:tagLst xmlns:p="http://schemas.openxmlformats.org/presentationml/2006/main">
  <p:tag name="LayoutZOrder" val="3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83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384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2fd167776debb16e70e62a6f754d95f59340a4"/>
  <p:tag name="KSO_WM_NEWLAYOUT_ID" val="7418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38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386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8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38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0.xml><?xml version="1.0" encoding="utf-8"?>
<p:tagLst xmlns:p="http://schemas.openxmlformats.org/presentationml/2006/main">
  <p:tag name="LayoutZOrder" val="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91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92.xml><?xml version="1.0" encoding="utf-8"?>
<p:tagLst xmlns:p="http://schemas.openxmlformats.org/presentationml/2006/main">
  <p:tag name="LayoutZOrder" val="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9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39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40b54af28aa059f6ca121b271efb9713ec4d2ba"/>
  <p:tag name="KSO_WM_NEWLAYOUT_ID" val="1"/>
</p:tagLst>
</file>

<file path=ppt/tags/tag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0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0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0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1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1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6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1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  <p:tag name="KSO_WM_TEMPLATE_CATEGORY" val="custom"/>
  <p:tag name="KSO_WM_TEMPLATE_INDEX" val="40480754"/>
</p:tagLst>
</file>

<file path=ppt/tags/tag417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  <p:tag name="KSO_WM_TEMPLATE_CATEGORY" val="custom"/>
  <p:tag name="KSO_WM_TEMPLATE_INDEX" val="40480754"/>
</p:tagLst>
</file>

<file path=ppt/tags/tag41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80754"/>
  <p:tag name="KSO_WM_TEMPLATE_CATEGORY" val="custom"/>
  <p:tag name="KSO_WM_TEMPLATE_MASTER_TYPE" val="0"/>
  <p:tag name="KSO_WM_TEMPLATE_COLOR_TYPE" val="0"/>
  <p:tag name="KSO_WM_TAG_VERSION" val="3.0"/>
</p:tagLst>
</file>

<file path=ppt/tags/tag419.xml><?xml version="1.0" encoding="utf-8"?>
<p:tagLst xmlns:p="http://schemas.openxmlformats.org/presentationml/2006/main">
  <p:tag name="KSO_WM_AITEMPLATE_STYLE_ID" val="69796641347"/>
</p:tagLst>
</file>

<file path=ppt/tags/tag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07729954f0f104f3b2b0589cca3276385956bd3"/>
  <p:tag name="KSO_WM_NEWLAYOUT_GROUP_ID" val="layout_38"/>
  <p:tag name="KSO_WM_NEWLAYOUT_ID" val="slide_aa62b3640af52fc2"/>
</p:tagLst>
</file>

<file path=ppt/tags/tag42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2fd167776debb16e70e62a6f754d95f59340a4"/>
  <p:tag name="KSO_WM_NEWLAYOUT_ID" val="7418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PRESET_TEXT_INDEX" val="-1"/>
  <p:tag name="KSO_WM_UNIT_PRESET_TEXT_LEN" val="0"/>
</p:tagLst>
</file>

<file path=ppt/tags/tag42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TEXT_LAYER_COUNT" val="1"/>
  <p:tag name="KSO_WM_UNIT_PRESET_TEXT_INDEX" val="-1"/>
  <p:tag name="KSO_WM_UNIT_PRESET_TEXT_LEN" val="0"/>
</p:tagLst>
</file>

<file path=ppt/tags/tag42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TEXT_LAYER_COUNT" val="1"/>
  <p:tag name="KSO_WM_UNIT_PRESET_TEXT_INDEX" val="-1"/>
  <p:tag name="KSO_WM_UNIT_PRESET_TEXT_LEN" val="0"/>
</p:tagLst>
</file>

<file path=ppt/tags/tag42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80754"/>
  <p:tag name="KSO_WM_TEMPLATE_CATEGORY" val="custom"/>
  <p:tag name="KSO_WM_SLIDE_INDEX" val="1"/>
  <p:tag name="KSO_WM_SLIDE_ID" val="custom40480754_1"/>
  <p:tag name="KSO_WM_TEMPLATE_MASTER_TYPE" val="0"/>
  <p:tag name="KSO_WM_SLIDE_LAYOUT" val="a_f"/>
  <p:tag name="KSO_WM_SLIDE_LAYOUT_CNT" val="1_2"/>
  <p:tag name="KSO_WM_TEMPLATE_COLOR_TYPE" val="0"/>
  <p:tag name="KSO_WM_TAG_VERSION" val="3.0"/>
</p:tagLst>
</file>

<file path=ppt/tags/tag4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e824c470bfa3bed3241eeebdcd267421cf111bb"/>
  <p:tag name="KSO_WM_NEWLAYOUT_GROUP_ID" val="layout_1-5"/>
  <p:tag name="KSO_WM_NEWLAYOUT_ID" val="slide_ba60fb0293b23fda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43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3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43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38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69796641347"/>
  <p:tag name="KSO_WM_TEMPLATE_SLIDE_ID" val="slide_ba60fb0293b23fda"/>
</p:tagLst>
</file>

<file path=ppt/tags/tag43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PRESET_TEXT_INDEX" val="-1"/>
  <p:tag name="KSO_WM_UNIT_PRESET_TEXT_LEN" val="0"/>
</p:tagLst>
</file>

<file path=ppt/tags/tag441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754"/>
  <p:tag name="KSO_WM_TEMPLATE_CATEGORY" val="custom"/>
  <p:tag name="KSO_WM_SLIDE_INDEX" val="3"/>
  <p:tag name="KSO_WM_SLIDE_ID" val="custom40480754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4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471446713&quot;,&quot;product_name&quot;:&quot;wps-wpp-pc&quot;,&quot;intention_code&quot;:&quot;wps_wpp_generate_theme_pay&quot;}*gallery_gallery_ai_v2.1.5_ONLINE*3934333936623561333432336632653964383162663161646636333362326231-slide-4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666671582&quot;,&quot;product_name&quot;:&quot;wps-wpp-pc&quot;,&quot;intention_code&quot;:&quot;wps_wpp_generate_theme_pay&quot;}*gallery_gallery_ai_v2.1.5_ONLINE*3934333936623561333432336632653964383162663161646636333362326231-slide-4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637615336&quot;,&quot;product_name&quot;:&quot;wps-wpp-pc&quot;,&quot;intention_code&quot;:&quot;wps_wpp_generate_theme_pay&quot;}*gallery_gallery_ai_v2.1.5_ONLINE*3934333936623561333432336632653964383162663161646636333362326231-slide-4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VCG41N94745933&quot;,&quot;product_name&quot;:&quot;wps-wpp-pc&quot;,&quot;intention_code&quot;:&quot;wps_wpp_generate_theme_pay&quot;}*gallery_gallery_ai_v2.1.5_ONLINE*3934333936623561333432336632653964383162663161646636333362326231-slide-4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58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1347"/>
  <p:tag name="KSO_WM_TEMPLATE_SLIDE_ID" val="slide_5de812628256de36"/>
</p:tagLst>
</file>

<file path=ppt/tags/tag45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6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PRESET_TEXT_INDEX" val="-1"/>
  <p:tag name="KSO_WM_UNIT_PRESET_TEXT_LEN" val="0"/>
</p:tagLst>
</file>

<file path=ppt/tags/tag461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754"/>
  <p:tag name="KSO_WM_TEMPLATE_CATEGORY" val="custom"/>
  <p:tag name="KSO_WM_SLIDE_INDEX" val="3"/>
  <p:tag name="KSO_WM_SLIDE_ID" val="custom40480754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4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5288a8129ef2137f14ce7b887aafbb9a1b7dfe"/>
  <p:tag name="KSO_WM_NEWLAYOUT_GROUP_ID" val="layout_42"/>
  <p:tag name="KSO_WM_NEWLAYOUT_ID" val="slide_c13321443022db2c"/>
  <p:tag name="KSO_WM_UNIT_PRESET_TEXT" val="单击此处添加标题"/>
</p:tagLst>
</file>

<file path=ppt/tags/tag4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6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c13321443022db2c"/>
</p:tagLst>
</file>

<file path=ppt/tags/tag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f485f97e8bb804af052977e74aca86c74b02582"/>
  <p:tag name="KSO_WM_NEWLAYOUT_GROUP_ID" val="layout_63"/>
  <p:tag name="KSO_WM_NEWLAYOUT_ID" val="slide_bf4a5822a39e10dd"/>
  <p:tag name="KSO_WM_UNIT_PRESET_TEXT" val="单击此处添加标题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bf4a5822a39e10dd"/>
</p:tagLst>
</file>

<file path=ppt/tags/tag47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47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PRESET_TEXT_INDEX" val="-1"/>
  <p:tag name="KSO_WM_UNIT_PRESET_TEXT_LEN" val="0"/>
</p:tagLst>
</file>

<file path=ppt/tags/tag475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754"/>
  <p:tag name="KSO_WM_TEMPLATE_CATEGORY" val="custom"/>
  <p:tag name="KSO_WM_SLIDE_INDEX" val="3"/>
  <p:tag name="KSO_WM_SLIDE_ID" val="custom40480754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4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07729954f0f104f3b2b0589cca3276385956bd3"/>
  <p:tag name="KSO_WM_NEWLAYOUT_GROUP_ID" val="layout_38"/>
  <p:tag name="KSO_WM_NEWLAYOUT_ID" val="slide_aa62b3640af52fc2"/>
  <p:tag name="KSO_WM_UNIT_PRESET_TEXT" val="单击此处添加标题"/>
</p:tagLst>
</file>

<file path=ppt/tags/tag47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41703637&quot;,&quot;product_name&quot;:&quot;wps-wpp-pc&quot;,&quot;intention_code&quot;:&quot;wps_wpp_generate_theme_pay&quot;}*gallery_gallery_ai_3.0.1_online*3934333936623561333432336632653964383162663161646636333362326231-slide-28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8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40170649&quot;,&quot;product_name&quot;:&quot;wps-wpp-pc&quot;,&quot;intention_code&quot;:&quot;wps_wpp_generate_theme_pay&quot;}*gallery_gallery_ai_3.0.1_online*3934333936623561333432336632653964383162663161646636333362326231-slide-28"/>
</p:tagLst>
</file>

<file path=ppt/tags/tag48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aa62b3640af52fc2"/>
</p:tagLst>
</file>

<file path=ppt/tags/tag4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50837fc1760471b06800e3fa04dc3e94b54fc0b"/>
  <p:tag name="KSO_WM_NEWLAYOUT_GROUP_ID" val="layout_6"/>
  <p:tag name="KSO_WM_NEWLAYOUT_ID" val="slide_1f0472578a9422c3"/>
  <p:tag name="KSO_WM_UNIT_PRESET_TEXT" val="单击此处添加标题"/>
</p:tagLst>
</file>

<file path=ppt/tags/tag4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251450819&quot;,&quot;product_name&quot;:&quot;wps-wpp-pc&quot;,&quot;intention_code&quot;:&quot;wps_wpp_generate_theme_pay&quot;}*gallery_gallery_ai_v2.1.5_ONLINE*3934333936623561333432336632653964383162663161646636333362326231-slide-29"/>
</p:tagLst>
</file>

<file path=ppt/tags/tag4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1f0472578a9422c3"/>
</p:tagLst>
</file>

<file path=ppt/tags/tag49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49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PRESET_TEXT_INDEX" val="-1"/>
  <p:tag name="KSO_WM_UNIT_PRESET_TEXT_LEN" val="0"/>
</p:tagLst>
</file>

<file path=ppt/tags/tag49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754"/>
  <p:tag name="KSO_WM_TEMPLATE_CATEGORY" val="custom"/>
  <p:tag name="KSO_WM_SLIDE_INDEX" val="3"/>
  <p:tag name="KSO_WM_SLIDE_ID" val="custom40480754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4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440a1494abdb6728cb9f03263a83da0c3e9cce2"/>
  <p:tag name="KSO_WM_NEWLAYOUT_GROUP_ID" val="layout_39"/>
  <p:tag name="KSO_WM_NEWLAYOUT_ID" val="slide_f49c640ef9d8b4f9"/>
  <p:tag name="KSO_WM_UNIT_PRESET_TEXT" val="单击此处添加标题"/>
</p:tagLst>
</file>

<file path=ppt/tags/tag4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97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01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5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f49c640ef9d8b4f9"/>
</p:tagLst>
</file>

<file path=ppt/tags/tag5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2df43a24b51953dbb51f32e101149fbae5c3fd0"/>
  <p:tag name="KSO_WM_NEWLAYOUT_GROUP_ID" val="layout_26"/>
  <p:tag name="KSO_WM_NEWLAYOUT_ID" val="slide_1782e10a2508866f"/>
  <p:tag name="KSO_WM_UNIT_PRESET_TEXT" val="单击此处添加标题"/>
</p:tagLst>
</file>

<file path=ppt/tags/tag5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74289081&quot;,&quot;product_name&quot;:&quot;wps-wpp-pc&quot;,&quot;intention_code&quot;:&quot;wps_wpp_generate_theme_pay&quot;}*gallery_gallery_ai_v2.1.5_ONLINE*3934333936623561333432336632653964383162663161646636333362326231-slide-26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56634750&quot;,&quot;product_name&quot;:&quot;wps-wpp-pc&quot;,&quot;intention_code&quot;:&quot;wps_wpp_generate_theme_pay&quot;}*gallery_gallery_ai_v2.1.5_ONLINE*3934333936623561333432336632653964383162663161646636333362326231-slide-26"/>
</p:tagLst>
</file>

<file path=ppt/tags/tag5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1782e10a2508866f"/>
</p:tagLst>
</file>

<file path=ppt/tags/tag51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51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517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2f1bc384a532e0ce"/>
  <p:tag name="KSO_WM_TEMPLATE_INDEX" val="40480754"/>
  <p:tag name="KSO_WM_TEMPLATE_CATEGORY" val="custom"/>
  <p:tag name="KSO_WM_SLIDE_INDEX" val="5"/>
  <p:tag name="KSO_WM_SLIDE_ID" val="custom40480754_9"/>
  <p:tag name="KSO_WM_TEMPLATE_MASTER_TYPE" val="0"/>
  <p:tag name="KSO_WM_SLIDE_LAYOUT" val="a_b"/>
  <p:tag name="KSO_WM_SLIDE_LAYOUT_CNT" val="1_1"/>
  <p:tag name="KSO_WM_TEMPLATE_COLOR_TYPE" val="0"/>
  <p:tag name="KSO_WM_TAG_VERSION" val="3.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2df43a24b51953dbb51f32e101149fbae5c3fd0"/>
  <p:tag name="KSO_WM_NEWLAYOUT_GROUP_ID" val="layout_26"/>
  <p:tag name="KSO_WM_NEWLAYOUT_ID" val="slide_1782e10a2508866f"/>
</p:tagLst>
</file>

<file path=ppt/tags/tag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d935a240538ac231ea2430ab262873c86cee646"/>
  <p:tag name="KSO_WM_NEWLAYOUT_GROUP_ID" val="layout_10012"/>
  <p:tag name="KSO_WM_NEWLAYOUT_ID" val="slide_3775706ee5620903"/>
</p:tagLst>
</file>

<file path=ppt/tags/tag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440a1494abdb6728cb9f03263a83da0c3e9cce2"/>
  <p:tag name="KSO_WM_NEWLAYOUT_GROUP_ID" val="layout_39"/>
  <p:tag name="KSO_WM_NEWLAYOUT_ID" val="slide_f49c640ef9d8b4f9"/>
</p:tagLst>
</file>

<file path=ppt/tags/tag7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77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81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9f308fc20cbb8e563fcb03e9449891ff8e455b1"/>
  <p:tag name="KSO_WM_NEWLAYOUT_GROUP_ID" val="layout_10003"/>
  <p:tag name="KSO_WM_NEWLAYOUT_ID" val="slide_f03f66a8173a28af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7af1b15ba941fd9d01016641cf7d03f6b3e4f80"/>
  <p:tag name="KSO_WM_NEWLAYOUT_GROUP_ID" val="layout_53"/>
  <p:tag name="KSO_WM_NEWLAYOUT_ID" val="slide_d0353eb596aa5dda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47">
      <a:dk1>
        <a:srgbClr val="000000"/>
      </a:dk1>
      <a:lt1>
        <a:srgbClr val="FFFFFF"/>
      </a:lt1>
      <a:dk2>
        <a:srgbClr val="37443B"/>
      </a:dk2>
      <a:lt2>
        <a:srgbClr val="FBF4E9"/>
      </a:lt2>
      <a:accent1>
        <a:srgbClr val="6E8876"/>
      </a:accent1>
      <a:accent2>
        <a:srgbClr val="F2A020"/>
      </a:accent2>
      <a:accent3>
        <a:srgbClr val="B7994A"/>
      </a:accent3>
      <a:accent4>
        <a:srgbClr val="869894"/>
      </a:accent4>
      <a:accent5>
        <a:srgbClr val="5C86CC"/>
      </a:accent5>
      <a:accent6>
        <a:srgbClr val="70AD47"/>
      </a:accent6>
      <a:hlink>
        <a:srgbClr val="000000"/>
      </a:hlink>
      <a:folHlink>
        <a:srgbClr val="954F72"/>
      </a:folHlink>
    </a:clrScheme>
    <a:fontScheme name="简约/商务风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WPS 演示</Application>
  <PresentationFormat>宽屏</PresentationFormat>
  <Paragraphs>154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MiSans Light</vt:lpstr>
      <vt:lpstr>MiSans</vt:lpstr>
      <vt:lpstr>Arial Unicode MS</vt:lpstr>
      <vt:lpstr>Calibri</vt:lpstr>
      <vt:lpstr>Office 主题</vt:lpstr>
      <vt:lpstr>1_Office 主题</vt:lpstr>
      <vt:lpstr>我校高三数学一轮复习备课方案</vt:lpstr>
      <vt:lpstr>目录</vt:lpstr>
      <vt:lpstr>复习目标与指导思想</vt:lpstr>
      <vt:lpstr>贯彻“五字”指导思想</vt:lpstr>
      <vt:lpstr>薄弱点精准定位</vt:lpstr>
      <vt:lpstr>分析低基础学生现状</vt:lpstr>
      <vt:lpstr>建立学生学习档案</vt:lpstr>
      <vt:lpstr>复习计划与措施</vt:lpstr>
      <vt:lpstr>规划复习阶段与时间</vt:lpstr>
      <vt:lpstr>落实多种复习措施</vt:lpstr>
      <vt:lpstr>复习效果评估</vt:lpstr>
      <vt:lpstr>定期组织模拟测试</vt:lpstr>
      <vt:lpstr>根据评估调整策略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我校高三数学一轮复习备课方案</dc:title>
  <dc:creator/>
  <cp:lastModifiedBy>Jasmine</cp:lastModifiedBy>
  <cp:revision>8</cp:revision>
  <dcterms:created xsi:type="dcterms:W3CDTF">2025-09-02T13:36:44Z</dcterms:created>
  <dcterms:modified xsi:type="dcterms:W3CDTF">2025-09-02T14:22:02Z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9EE6A2AA09EE42F2A66735ED4BDC0DF0_13</vt:lpwstr>
  </property>
  <property fmtid="{D5CDD505-2E9C-101B-9397-08002B2CF9AE}" pid="4" name="KSOTemplateUUID">
    <vt:lpwstr>v1.0_ai_69796641347</vt:lpwstr>
  </property>
</Properties>
</file>